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82" r:id="rId2"/>
  </p:sldMasterIdLst>
  <p:notesMasterIdLst>
    <p:notesMasterId r:id="rId132"/>
  </p:notesMasterIdLst>
  <p:sldIdLst>
    <p:sldId id="256" r:id="rId3"/>
    <p:sldId id="478" r:id="rId4"/>
    <p:sldId id="352" r:id="rId5"/>
    <p:sldId id="353" r:id="rId6"/>
    <p:sldId id="354" r:id="rId7"/>
    <p:sldId id="355" r:id="rId8"/>
    <p:sldId id="356" r:id="rId9"/>
    <p:sldId id="357" r:id="rId10"/>
    <p:sldId id="358" r:id="rId11"/>
    <p:sldId id="359" r:id="rId12"/>
    <p:sldId id="360" r:id="rId13"/>
    <p:sldId id="361" r:id="rId14"/>
    <p:sldId id="362"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 id="390" r:id="rId40"/>
    <p:sldId id="391" r:id="rId41"/>
    <p:sldId id="392" r:id="rId42"/>
    <p:sldId id="393" r:id="rId43"/>
    <p:sldId id="394" r:id="rId44"/>
    <p:sldId id="395" r:id="rId45"/>
    <p:sldId id="396" r:id="rId46"/>
    <p:sldId id="363" r:id="rId47"/>
    <p:sldId id="397" r:id="rId48"/>
    <p:sldId id="398" r:id="rId49"/>
    <p:sldId id="399" r:id="rId50"/>
    <p:sldId id="400" r:id="rId51"/>
    <p:sldId id="401" r:id="rId52"/>
    <p:sldId id="402" r:id="rId53"/>
    <p:sldId id="403" r:id="rId54"/>
    <p:sldId id="404" r:id="rId55"/>
    <p:sldId id="405" r:id="rId56"/>
    <p:sldId id="406" r:id="rId57"/>
    <p:sldId id="407" r:id="rId58"/>
    <p:sldId id="408" r:id="rId59"/>
    <p:sldId id="409" r:id="rId60"/>
    <p:sldId id="410" r:id="rId61"/>
    <p:sldId id="411" r:id="rId62"/>
    <p:sldId id="412" r:id="rId63"/>
    <p:sldId id="413" r:id="rId64"/>
    <p:sldId id="414" r:id="rId65"/>
    <p:sldId id="415" r:id="rId66"/>
    <p:sldId id="364" r:id="rId67"/>
    <p:sldId id="416" r:id="rId68"/>
    <p:sldId id="417" r:id="rId69"/>
    <p:sldId id="418" r:id="rId70"/>
    <p:sldId id="41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365" r:id="rId108"/>
    <p:sldId id="456" r:id="rId109"/>
    <p:sldId id="457" r:id="rId110"/>
    <p:sldId id="458" r:id="rId111"/>
    <p:sldId id="459" r:id="rId112"/>
    <p:sldId id="460" r:id="rId113"/>
    <p:sldId id="461" r:id="rId114"/>
    <p:sldId id="462" r:id="rId115"/>
    <p:sldId id="463" r:id="rId116"/>
    <p:sldId id="464" r:id="rId117"/>
    <p:sldId id="465" r:id="rId118"/>
    <p:sldId id="466" r:id="rId119"/>
    <p:sldId id="467" r:id="rId120"/>
    <p:sldId id="468" r:id="rId121"/>
    <p:sldId id="469" r:id="rId122"/>
    <p:sldId id="470" r:id="rId123"/>
    <p:sldId id="471" r:id="rId124"/>
    <p:sldId id="472" r:id="rId125"/>
    <p:sldId id="473" r:id="rId126"/>
    <p:sldId id="474" r:id="rId127"/>
    <p:sldId id="475" r:id="rId128"/>
    <p:sldId id="476" r:id="rId129"/>
    <p:sldId id="477" r:id="rId130"/>
    <p:sldId id="351"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495" autoAdjust="0"/>
    <p:restoredTop sz="73569" autoAdjust="0"/>
  </p:normalViewPr>
  <p:slideViewPr>
    <p:cSldViewPr snapToGrid="0">
      <p:cViewPr varScale="1">
        <p:scale>
          <a:sx n="60" d="100"/>
          <a:sy n="60" d="100"/>
        </p:scale>
        <p:origin x="49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13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_rels/data9.xml.rels><?xml version="1.0" encoding="UTF-8" standalone="yes"?>
<Relationships xmlns="http://schemas.openxmlformats.org/package/2006/relationships"><Relationship Id="rId3" Type="http://schemas.openxmlformats.org/officeDocument/2006/relationships/hyperlink" Target="https://github.com/sploitfun/lsploits/blob/master/glibc/malloc/malloc.c#L1600" TargetMode="External"/><Relationship Id="rId2" Type="http://schemas.openxmlformats.org/officeDocument/2006/relationships/hyperlink" Target="https://github.com/sploitfun/lsploits/blob/master/glibc/malloc/malloc.c#L1249" TargetMode="External"/><Relationship Id="rId1" Type="http://schemas.openxmlformats.org/officeDocument/2006/relationships/hyperlink" Target="https://github.com/sploitfun/lsploits/blob/master/glibc/malloc/malloc.c#L1470" TargetMode="External"/></Relationships>
</file>

<file path=ppt/diagrams/_rels/drawing9.xml.rels><?xml version="1.0" encoding="UTF-8" standalone="yes"?>
<Relationships xmlns="http://schemas.openxmlformats.org/package/2006/relationships"><Relationship Id="rId3" Type="http://schemas.openxmlformats.org/officeDocument/2006/relationships/hyperlink" Target="https://github.com/sploitfun/lsploits/blob/master/glibc/malloc/malloc.c#L1600" TargetMode="External"/><Relationship Id="rId2" Type="http://schemas.openxmlformats.org/officeDocument/2006/relationships/hyperlink" Target="https://github.com/sploitfun/lsploits/blob/master/glibc/malloc/malloc.c#L1249" TargetMode="External"/><Relationship Id="rId1" Type="http://schemas.openxmlformats.org/officeDocument/2006/relationships/hyperlink" Target="https://github.com/sploitfun/lsploits/blob/master/glibc/malloc/malloc.c#L1470"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12FC66-6DB7-4E3A-8D45-711EE100D7F8}" type="doc">
      <dgm:prSet loTypeId="urn:microsoft.com/office/officeart/2009/3/layout/SubStepProcess" loCatId="process" qsTypeId="urn:microsoft.com/office/officeart/2005/8/quickstyle/simple1" qsCatId="simple" csTypeId="urn:microsoft.com/office/officeart/2005/8/colors/colorful1" csCatId="colorful" phldr="1"/>
      <dgm:spPr/>
    </dgm:pt>
    <dgm:pt modelId="{22BC0D40-1323-4A75-8CE5-ADE2163F00FB}">
      <dgm:prSet phldrT="[Text]"/>
      <dgm:spPr/>
      <dgm:t>
        <a:bodyPr/>
        <a:lstStyle/>
        <a:p>
          <a:r>
            <a:rPr lang="zh-CN" altLang="en-US" dirty="0"/>
            <a:t>概览</a:t>
          </a:r>
          <a:endParaRPr lang="en-US" dirty="0"/>
        </a:p>
      </dgm:t>
    </dgm:pt>
    <dgm:pt modelId="{E4E88C8C-3F1C-4809-AE24-D1FD6E2319AD}" type="parTrans" cxnId="{8FC58E23-A1B0-42BB-911C-084436A5B0BE}">
      <dgm:prSet/>
      <dgm:spPr/>
      <dgm:t>
        <a:bodyPr/>
        <a:lstStyle/>
        <a:p>
          <a:endParaRPr lang="en-US"/>
        </a:p>
      </dgm:t>
    </dgm:pt>
    <dgm:pt modelId="{573550A3-E1BE-45E8-B2BB-D6E79442E1C5}" type="sibTrans" cxnId="{8FC58E23-A1B0-42BB-911C-084436A5B0BE}">
      <dgm:prSet/>
      <dgm:spPr/>
      <dgm:t>
        <a:bodyPr/>
        <a:lstStyle/>
        <a:p>
          <a:endParaRPr lang="en-US"/>
        </a:p>
      </dgm:t>
    </dgm:pt>
    <dgm:pt modelId="{1C5A5A19-A079-414D-AC52-75DF34A33B24}">
      <dgm:prSet phldrT="[Text]"/>
      <dgm:spPr/>
      <dgm:t>
        <a:bodyPr/>
        <a:lstStyle/>
        <a:p>
          <a:r>
            <a:rPr lang="zh-CN" altLang="en-US" dirty="0"/>
            <a:t>批发</a:t>
          </a:r>
          <a:endParaRPr lang="en-US" dirty="0"/>
        </a:p>
      </dgm:t>
    </dgm:pt>
    <dgm:pt modelId="{CCBA7746-D661-4D6D-BE25-A5C30E19C1F3}" type="parTrans" cxnId="{6F31BCFF-695C-45DF-8E06-47B9F042F21C}">
      <dgm:prSet/>
      <dgm:spPr/>
      <dgm:t>
        <a:bodyPr/>
        <a:lstStyle/>
        <a:p>
          <a:endParaRPr lang="en-US"/>
        </a:p>
      </dgm:t>
    </dgm:pt>
    <dgm:pt modelId="{EA561E6F-7F92-4C4E-A427-CFD5232B5229}" type="sibTrans" cxnId="{6F31BCFF-695C-45DF-8E06-47B9F042F21C}">
      <dgm:prSet/>
      <dgm:spPr/>
      <dgm:t>
        <a:bodyPr/>
        <a:lstStyle/>
        <a:p>
          <a:endParaRPr lang="en-US"/>
        </a:p>
      </dgm:t>
    </dgm:pt>
    <dgm:pt modelId="{075E7A86-5EB2-40B4-B47E-8037858D97BA}">
      <dgm:prSet phldrT="[Text]"/>
      <dgm:spPr/>
      <dgm:t>
        <a:bodyPr/>
        <a:lstStyle/>
        <a:p>
          <a:r>
            <a:rPr lang="zh-CN" altLang="en-US"/>
            <a:t>分配和释放</a:t>
          </a:r>
          <a:endParaRPr lang="en-US" dirty="0"/>
        </a:p>
      </dgm:t>
    </dgm:pt>
    <dgm:pt modelId="{C5627D4C-34E5-4B55-BC12-81C9AF192003}" type="parTrans" cxnId="{889DB83E-0572-44BC-A729-9656DFC1DFE2}">
      <dgm:prSet/>
      <dgm:spPr/>
      <dgm:t>
        <a:bodyPr/>
        <a:lstStyle/>
        <a:p>
          <a:endParaRPr lang="zh-CN" altLang="en-US"/>
        </a:p>
      </dgm:t>
    </dgm:pt>
    <dgm:pt modelId="{C1CACB16-451B-43F8-A8B4-D40E5E0D0A1B}" type="sibTrans" cxnId="{889DB83E-0572-44BC-A729-9656DFC1DFE2}">
      <dgm:prSet/>
      <dgm:spPr/>
      <dgm:t>
        <a:bodyPr/>
        <a:lstStyle/>
        <a:p>
          <a:endParaRPr lang="zh-CN" altLang="en-US"/>
        </a:p>
      </dgm:t>
    </dgm:pt>
    <dgm:pt modelId="{389CAE15-2DFA-437B-A7FD-385F5EF03753}">
      <dgm:prSet phldrT="[Text]"/>
      <dgm:spPr/>
      <dgm:t>
        <a:bodyPr/>
        <a:lstStyle/>
        <a:p>
          <a:r>
            <a:rPr lang="en-US" altLang="zh-CN" dirty="0"/>
            <a:t>Arena</a:t>
          </a:r>
          <a:endParaRPr lang="en-US" dirty="0"/>
        </a:p>
      </dgm:t>
    </dgm:pt>
    <dgm:pt modelId="{87FE9EBE-E27D-4EC9-AC51-AD7EB219FD36}" type="parTrans" cxnId="{82DD070E-6C79-41B6-830E-9EDD276DA1ED}">
      <dgm:prSet/>
      <dgm:spPr/>
      <dgm:t>
        <a:bodyPr/>
        <a:lstStyle/>
        <a:p>
          <a:endParaRPr lang="zh-CN" altLang="en-US"/>
        </a:p>
      </dgm:t>
    </dgm:pt>
    <dgm:pt modelId="{A0D565A3-2643-41D1-AAD2-42D4143557C8}" type="sibTrans" cxnId="{82DD070E-6C79-41B6-830E-9EDD276DA1ED}">
      <dgm:prSet/>
      <dgm:spPr/>
      <dgm:t>
        <a:bodyPr/>
        <a:lstStyle/>
        <a:p>
          <a:endParaRPr lang="zh-CN" altLang="en-US"/>
        </a:p>
      </dgm:t>
    </dgm:pt>
    <dgm:pt modelId="{E8B06D3E-298F-4375-A38E-108AAF5B1A53}">
      <dgm:prSet phldrT="[Text]"/>
      <dgm:spPr/>
      <dgm:t>
        <a:bodyPr/>
        <a:lstStyle/>
        <a:p>
          <a:r>
            <a:rPr lang="en-US" altLang="zh-CN" dirty="0" err="1"/>
            <a:t>Valgrind</a:t>
          </a:r>
          <a:endParaRPr lang="en-US" dirty="0"/>
        </a:p>
      </dgm:t>
    </dgm:pt>
    <dgm:pt modelId="{EA67566E-374B-49AA-9564-40B26E5AC96D}" type="parTrans" cxnId="{5E2B2AB1-2070-420B-BE5D-381283E05336}">
      <dgm:prSet/>
      <dgm:spPr/>
      <dgm:t>
        <a:bodyPr/>
        <a:lstStyle/>
        <a:p>
          <a:endParaRPr lang="zh-CN" altLang="en-US"/>
        </a:p>
      </dgm:t>
    </dgm:pt>
    <dgm:pt modelId="{B80AE467-8E2D-4977-A212-5317F01F5F87}" type="sibTrans" cxnId="{5E2B2AB1-2070-420B-BE5D-381283E05336}">
      <dgm:prSet/>
      <dgm:spPr/>
      <dgm:t>
        <a:bodyPr/>
        <a:lstStyle/>
        <a:p>
          <a:endParaRPr lang="zh-CN" altLang="en-US"/>
        </a:p>
      </dgm:t>
    </dgm:pt>
    <dgm:pt modelId="{BC86150A-9D5C-400D-A912-E71F5ABAE2B5}" type="pres">
      <dgm:prSet presAssocID="{BC12FC66-6DB7-4E3A-8D45-711EE100D7F8}" presName="Name0" presStyleCnt="0">
        <dgm:presLayoutVars>
          <dgm:chMax val="7"/>
          <dgm:dir/>
          <dgm:animOne val="branch"/>
        </dgm:presLayoutVars>
      </dgm:prSet>
      <dgm:spPr/>
    </dgm:pt>
    <dgm:pt modelId="{12A44B87-4B01-41DB-8A79-CFF75B7E5CD4}" type="pres">
      <dgm:prSet presAssocID="{22BC0D40-1323-4A75-8CE5-ADE2163F00FB}" presName="parTx1" presStyleLbl="node1" presStyleIdx="0" presStyleCnt="5"/>
      <dgm:spPr/>
    </dgm:pt>
    <dgm:pt modelId="{5C3F541F-5839-4026-9BCF-593FCA4A86D3}" type="pres">
      <dgm:prSet presAssocID="{389CAE15-2DFA-437B-A7FD-385F5EF03753}" presName="parTx2" presStyleLbl="node1" presStyleIdx="1" presStyleCnt="5"/>
      <dgm:spPr/>
    </dgm:pt>
    <dgm:pt modelId="{BB076325-EFFC-409B-BC65-389D4D9A265E}" type="pres">
      <dgm:prSet presAssocID="{1C5A5A19-A079-414D-AC52-75DF34A33B24}" presName="parTx3" presStyleLbl="node1" presStyleIdx="2" presStyleCnt="5"/>
      <dgm:spPr/>
    </dgm:pt>
    <dgm:pt modelId="{3A063F06-1BEF-47D1-88E7-90DF6A209817}" type="pres">
      <dgm:prSet presAssocID="{075E7A86-5EB2-40B4-B47E-8037858D97BA}" presName="parTx4" presStyleLbl="node1" presStyleIdx="3" presStyleCnt="5"/>
      <dgm:spPr/>
    </dgm:pt>
    <dgm:pt modelId="{E4B8A831-1709-44B8-8F09-37137E82598F}" type="pres">
      <dgm:prSet presAssocID="{E8B06D3E-298F-4375-A38E-108AAF5B1A53}" presName="parTx5" presStyleLbl="node1" presStyleIdx="4" presStyleCnt="5"/>
      <dgm:spPr/>
    </dgm:pt>
  </dgm:ptLst>
  <dgm:cxnLst>
    <dgm:cxn modelId="{F07F8606-0C4C-47C7-8283-69928DD169D4}" type="presOf" srcId="{E8B06D3E-298F-4375-A38E-108AAF5B1A53}" destId="{E4B8A831-1709-44B8-8F09-37137E82598F}" srcOrd="0" destOrd="0" presId="urn:microsoft.com/office/officeart/2009/3/layout/SubStepProcess"/>
    <dgm:cxn modelId="{82DD070E-6C79-41B6-830E-9EDD276DA1ED}" srcId="{BC12FC66-6DB7-4E3A-8D45-711EE100D7F8}" destId="{389CAE15-2DFA-437B-A7FD-385F5EF03753}" srcOrd="1" destOrd="0" parTransId="{87FE9EBE-E27D-4EC9-AC51-AD7EB219FD36}" sibTransId="{A0D565A3-2643-41D1-AAD2-42D4143557C8}"/>
    <dgm:cxn modelId="{8FC58E23-A1B0-42BB-911C-084436A5B0BE}" srcId="{BC12FC66-6DB7-4E3A-8D45-711EE100D7F8}" destId="{22BC0D40-1323-4A75-8CE5-ADE2163F00FB}" srcOrd="0" destOrd="0" parTransId="{E4E88C8C-3F1C-4809-AE24-D1FD6E2319AD}" sibTransId="{573550A3-E1BE-45E8-B2BB-D6E79442E1C5}"/>
    <dgm:cxn modelId="{889DB83E-0572-44BC-A729-9656DFC1DFE2}" srcId="{BC12FC66-6DB7-4E3A-8D45-711EE100D7F8}" destId="{075E7A86-5EB2-40B4-B47E-8037858D97BA}" srcOrd="3" destOrd="0" parTransId="{C5627D4C-34E5-4B55-BC12-81C9AF192003}" sibTransId="{C1CACB16-451B-43F8-A8B4-D40E5E0D0A1B}"/>
    <dgm:cxn modelId="{CEB8E162-5754-4F93-8185-4D131F1444FC}" type="presOf" srcId="{075E7A86-5EB2-40B4-B47E-8037858D97BA}" destId="{3A063F06-1BEF-47D1-88E7-90DF6A209817}" srcOrd="0" destOrd="0" presId="urn:microsoft.com/office/officeart/2009/3/layout/SubStepProcess"/>
    <dgm:cxn modelId="{3DE16BA4-A44D-4B0F-AC47-739CC6380EA1}" type="presOf" srcId="{BC12FC66-6DB7-4E3A-8D45-711EE100D7F8}" destId="{BC86150A-9D5C-400D-A912-E71F5ABAE2B5}" srcOrd="0" destOrd="0" presId="urn:microsoft.com/office/officeart/2009/3/layout/SubStepProcess"/>
    <dgm:cxn modelId="{5E2B2AB1-2070-420B-BE5D-381283E05336}" srcId="{BC12FC66-6DB7-4E3A-8D45-711EE100D7F8}" destId="{E8B06D3E-298F-4375-A38E-108AAF5B1A53}" srcOrd="4" destOrd="0" parTransId="{EA67566E-374B-49AA-9564-40B26E5AC96D}" sibTransId="{B80AE467-8E2D-4977-A212-5317F01F5F87}"/>
    <dgm:cxn modelId="{C7065DC6-91CA-4F68-9365-FAF4A0A8A614}" type="presOf" srcId="{389CAE15-2DFA-437B-A7FD-385F5EF03753}" destId="{5C3F541F-5839-4026-9BCF-593FCA4A86D3}" srcOrd="0" destOrd="0" presId="urn:microsoft.com/office/officeart/2009/3/layout/SubStepProcess"/>
    <dgm:cxn modelId="{3E7C95F5-0AC8-4E2E-BD7B-84AF2920AE5B}" type="presOf" srcId="{1C5A5A19-A079-414D-AC52-75DF34A33B24}" destId="{BB076325-EFFC-409B-BC65-389D4D9A265E}" srcOrd="0" destOrd="0" presId="urn:microsoft.com/office/officeart/2009/3/layout/SubStepProcess"/>
    <dgm:cxn modelId="{A7E0A7F9-BB2B-4177-B746-FDD006DA8227}" type="presOf" srcId="{22BC0D40-1323-4A75-8CE5-ADE2163F00FB}" destId="{12A44B87-4B01-41DB-8A79-CFF75B7E5CD4}" srcOrd="0" destOrd="0" presId="urn:microsoft.com/office/officeart/2009/3/layout/SubStepProcess"/>
    <dgm:cxn modelId="{6F31BCFF-695C-45DF-8E06-47B9F042F21C}" srcId="{BC12FC66-6DB7-4E3A-8D45-711EE100D7F8}" destId="{1C5A5A19-A079-414D-AC52-75DF34A33B24}" srcOrd="2" destOrd="0" parTransId="{CCBA7746-D661-4D6D-BE25-A5C30E19C1F3}" sibTransId="{EA561E6F-7F92-4C4E-A427-CFD5232B5229}"/>
    <dgm:cxn modelId="{4A1FE640-DEA2-41EB-BF12-35146A224B2B}" type="presParOf" srcId="{BC86150A-9D5C-400D-A912-E71F5ABAE2B5}" destId="{12A44B87-4B01-41DB-8A79-CFF75B7E5CD4}" srcOrd="0" destOrd="0" presId="urn:microsoft.com/office/officeart/2009/3/layout/SubStepProcess"/>
    <dgm:cxn modelId="{F45361D5-68D7-43FC-B8A9-3C779B37EDE3}" type="presParOf" srcId="{BC86150A-9D5C-400D-A912-E71F5ABAE2B5}" destId="{5C3F541F-5839-4026-9BCF-593FCA4A86D3}" srcOrd="1" destOrd="0" presId="urn:microsoft.com/office/officeart/2009/3/layout/SubStepProcess"/>
    <dgm:cxn modelId="{2EBD7DF1-6268-4C3C-8DC7-B159E16E7EE7}" type="presParOf" srcId="{BC86150A-9D5C-400D-A912-E71F5ABAE2B5}" destId="{BB076325-EFFC-409B-BC65-389D4D9A265E}" srcOrd="2" destOrd="0" presId="urn:microsoft.com/office/officeart/2009/3/layout/SubStepProcess"/>
    <dgm:cxn modelId="{513AD91D-B524-4B8A-984E-28AFB885109D}" type="presParOf" srcId="{BC86150A-9D5C-400D-A912-E71F5ABAE2B5}" destId="{3A063F06-1BEF-47D1-88E7-90DF6A209817}" srcOrd="3" destOrd="0" presId="urn:microsoft.com/office/officeart/2009/3/layout/SubStepProcess"/>
    <dgm:cxn modelId="{A57633F8-0CE9-4B7B-B9A5-409E4ABF6F0B}" type="presParOf" srcId="{BC86150A-9D5C-400D-A912-E71F5ABAE2B5}" destId="{E4B8A831-1709-44B8-8F09-37137E82598F}" srcOrd="4"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6F26B73-A7AD-4C7A-A765-A6B993CF095D}" type="doc">
      <dgm:prSet loTypeId="urn:microsoft.com/office/officeart/2005/8/layout/process5" loCatId="process" qsTypeId="urn:microsoft.com/office/officeart/2005/8/quickstyle/simple1" qsCatId="simple" csTypeId="urn:microsoft.com/office/officeart/2005/8/colors/colorful3" csCatId="colorful" phldr="1"/>
      <dgm:spPr/>
      <dgm:t>
        <a:bodyPr/>
        <a:lstStyle/>
        <a:p>
          <a:endParaRPr lang="zh-CN" altLang="en-US"/>
        </a:p>
      </dgm:t>
    </dgm:pt>
    <dgm:pt modelId="{B25FB06A-4242-4EE6-A38B-302D7A71E28B}">
      <dgm:prSet phldrT="[文本]"/>
      <dgm:spPr/>
      <dgm:t>
        <a:bodyPr/>
        <a:lstStyle/>
        <a:p>
          <a:r>
            <a:rPr lang="zh-CN" altLang="en-US" dirty="0"/>
            <a:t>计算分配大小</a:t>
          </a:r>
        </a:p>
      </dgm:t>
    </dgm:pt>
    <dgm:pt modelId="{7D3346C8-2933-4A3E-BEEA-A41A22AF0407}" type="parTrans" cxnId="{325AD0D1-8634-4DBA-85F9-F396062CC89A}">
      <dgm:prSet/>
      <dgm:spPr/>
      <dgm:t>
        <a:bodyPr/>
        <a:lstStyle/>
        <a:p>
          <a:endParaRPr lang="zh-CN" altLang="en-US"/>
        </a:p>
      </dgm:t>
    </dgm:pt>
    <dgm:pt modelId="{88955B17-D7F1-4FF0-BB3F-63D71E95468E}" type="sibTrans" cxnId="{325AD0D1-8634-4DBA-85F9-F396062CC89A}">
      <dgm:prSet/>
      <dgm:spPr/>
      <dgm:t>
        <a:bodyPr/>
        <a:lstStyle/>
        <a:p>
          <a:endParaRPr lang="zh-CN" altLang="en-US"/>
        </a:p>
      </dgm:t>
    </dgm:pt>
    <dgm:pt modelId="{4C2C6CAE-702F-436F-AF2D-E203A53F0716}">
      <dgm:prSet/>
      <dgm:spPr/>
      <dgm:t>
        <a:bodyPr/>
        <a:lstStyle/>
        <a:p>
          <a:r>
            <a:rPr lang="en-US" altLang="en-US"/>
            <a:t>checked_request2size</a:t>
          </a:r>
          <a:endParaRPr lang="zh-CN" altLang="en-US"/>
        </a:p>
      </dgm:t>
    </dgm:pt>
    <dgm:pt modelId="{CA14C0EA-E207-458E-80E7-B308F0EC4D26}" type="parTrans" cxnId="{E17B11AE-7245-422A-81B8-1D5AB426E6E7}">
      <dgm:prSet/>
      <dgm:spPr/>
      <dgm:t>
        <a:bodyPr/>
        <a:lstStyle/>
        <a:p>
          <a:endParaRPr lang="zh-CN" altLang="en-US"/>
        </a:p>
      </dgm:t>
    </dgm:pt>
    <dgm:pt modelId="{89F0E2DF-84AF-40C3-B9D9-A5D46B149B2D}" type="sibTrans" cxnId="{E17B11AE-7245-422A-81B8-1D5AB426E6E7}">
      <dgm:prSet/>
      <dgm:spPr/>
      <dgm:t>
        <a:bodyPr/>
        <a:lstStyle/>
        <a:p>
          <a:endParaRPr lang="zh-CN" altLang="en-US"/>
        </a:p>
      </dgm:t>
    </dgm:pt>
    <dgm:pt modelId="{4F14FB27-EF60-4BE7-AB77-E8F13A080ADA}">
      <dgm:prSet/>
      <dgm:spPr/>
      <dgm:t>
        <a:bodyPr/>
        <a:lstStyle/>
        <a:p>
          <a:r>
            <a:rPr lang="zh-CN" altLang="en-US"/>
            <a:t>如果小于</a:t>
          </a:r>
          <a:r>
            <a:rPr lang="en-US" altLang="en-US"/>
            <a:t>global_max_fast</a:t>
          </a:r>
          <a:endParaRPr lang="zh-CN" altLang="en-US"/>
        </a:p>
      </dgm:t>
    </dgm:pt>
    <dgm:pt modelId="{77A4D94F-4408-4DB5-BC02-8BBD5011AB94}" type="parTrans" cxnId="{0384E8D1-0032-4EBC-8558-066C865505EB}">
      <dgm:prSet/>
      <dgm:spPr/>
      <dgm:t>
        <a:bodyPr/>
        <a:lstStyle/>
        <a:p>
          <a:endParaRPr lang="zh-CN" altLang="en-US"/>
        </a:p>
      </dgm:t>
    </dgm:pt>
    <dgm:pt modelId="{4A96B22A-2A40-43FC-8210-331AEEEA36F1}" type="sibTrans" cxnId="{0384E8D1-0032-4EBC-8558-066C865505EB}">
      <dgm:prSet/>
      <dgm:spPr/>
      <dgm:t>
        <a:bodyPr/>
        <a:lstStyle/>
        <a:p>
          <a:endParaRPr lang="zh-CN" altLang="en-US"/>
        </a:p>
      </dgm:t>
    </dgm:pt>
    <dgm:pt modelId="{F087F557-1BE5-4479-B8DF-CC927FBFBC8A}">
      <dgm:prSet/>
      <dgm:spPr/>
      <dgm:t>
        <a:bodyPr/>
        <a:lstStyle/>
        <a:p>
          <a:r>
            <a:rPr lang="zh-CN" altLang="en-US"/>
            <a:t>计算</a:t>
          </a:r>
          <a:r>
            <a:rPr lang="en-US" altLang="en-US"/>
            <a:t>fastbin_index</a:t>
          </a:r>
          <a:endParaRPr lang="zh-CN" altLang="en-US"/>
        </a:p>
      </dgm:t>
    </dgm:pt>
    <dgm:pt modelId="{01D8C919-CF7B-4EEB-8EDF-673A943A23E4}" type="parTrans" cxnId="{2CA78AF4-E635-474E-8387-E2CD699A7943}">
      <dgm:prSet/>
      <dgm:spPr/>
      <dgm:t>
        <a:bodyPr/>
        <a:lstStyle/>
        <a:p>
          <a:endParaRPr lang="zh-CN" altLang="en-US"/>
        </a:p>
      </dgm:t>
    </dgm:pt>
    <dgm:pt modelId="{96FCFE61-075E-4709-9515-60975A77AA51}" type="sibTrans" cxnId="{2CA78AF4-E635-474E-8387-E2CD699A7943}">
      <dgm:prSet/>
      <dgm:spPr/>
      <dgm:t>
        <a:bodyPr/>
        <a:lstStyle/>
        <a:p>
          <a:endParaRPr lang="zh-CN" altLang="en-US"/>
        </a:p>
      </dgm:t>
    </dgm:pt>
    <dgm:pt modelId="{4BC3D46F-81DF-4315-B988-0DD398C84993}">
      <dgm:prSet/>
      <dgm:spPr/>
      <dgm:t>
        <a:bodyPr/>
        <a:lstStyle/>
        <a:p>
          <a:r>
            <a:rPr lang="zh-CN" altLang="en-US" dirty="0"/>
            <a:t>遍历对应</a:t>
          </a:r>
          <a:r>
            <a:rPr lang="en-US" altLang="en-US" dirty="0" err="1"/>
            <a:t>fastbin</a:t>
          </a:r>
          <a:endParaRPr lang="zh-CN" altLang="en-US" dirty="0"/>
        </a:p>
      </dgm:t>
    </dgm:pt>
    <dgm:pt modelId="{DC926C8E-3D6F-48F5-BBE8-20103701891B}" type="parTrans" cxnId="{2DF3E618-1581-45A4-A1DE-0D7180684EFB}">
      <dgm:prSet/>
      <dgm:spPr/>
      <dgm:t>
        <a:bodyPr/>
        <a:lstStyle/>
        <a:p>
          <a:endParaRPr lang="zh-CN" altLang="en-US"/>
        </a:p>
      </dgm:t>
    </dgm:pt>
    <dgm:pt modelId="{C75DD595-2D3C-41AC-A69E-986ED8BE22F2}" type="sibTrans" cxnId="{2DF3E618-1581-45A4-A1DE-0D7180684EFB}">
      <dgm:prSet/>
      <dgm:spPr/>
      <dgm:t>
        <a:bodyPr/>
        <a:lstStyle/>
        <a:p>
          <a:endParaRPr lang="zh-CN" altLang="en-US"/>
        </a:p>
      </dgm:t>
    </dgm:pt>
    <dgm:pt modelId="{B5A1214A-34D9-4E5F-ADA1-60843BCE250F}">
      <dgm:prSet/>
      <dgm:spPr/>
      <dgm:t>
        <a:bodyPr/>
        <a:lstStyle/>
        <a:p>
          <a:r>
            <a:rPr lang="zh-CN" altLang="en-US" dirty="0"/>
            <a:t>尝试</a:t>
          </a:r>
          <a:r>
            <a:rPr lang="en-US" altLang="zh-CN" dirty="0"/>
            <a:t>small bin</a:t>
          </a:r>
          <a:endParaRPr lang="zh-CN" altLang="en-US" dirty="0"/>
        </a:p>
      </dgm:t>
    </dgm:pt>
    <dgm:pt modelId="{C31266D2-2E9C-4482-8553-9569DD0FCEDB}" type="parTrans" cxnId="{15CC33F2-E9E5-461E-9C3F-F610FE8FD715}">
      <dgm:prSet/>
      <dgm:spPr/>
      <dgm:t>
        <a:bodyPr/>
        <a:lstStyle/>
        <a:p>
          <a:endParaRPr lang="zh-CN" altLang="en-US"/>
        </a:p>
      </dgm:t>
    </dgm:pt>
    <dgm:pt modelId="{18846C9B-7DC7-440E-95F1-D136E938E791}" type="sibTrans" cxnId="{15CC33F2-E9E5-461E-9C3F-F610FE8FD715}">
      <dgm:prSet/>
      <dgm:spPr/>
      <dgm:t>
        <a:bodyPr/>
        <a:lstStyle/>
        <a:p>
          <a:endParaRPr lang="zh-CN" altLang="en-US"/>
        </a:p>
      </dgm:t>
    </dgm:pt>
    <dgm:pt modelId="{EFA07D94-24DD-47AF-9B00-19E0F458742C}">
      <dgm:prSet/>
      <dgm:spPr/>
      <dgm:t>
        <a:bodyPr/>
        <a:lstStyle/>
        <a:p>
          <a:r>
            <a:rPr lang="zh-CN" altLang="en-US" dirty="0"/>
            <a:t>分配成功则返回</a:t>
          </a:r>
        </a:p>
      </dgm:t>
    </dgm:pt>
    <dgm:pt modelId="{DBCE01A7-901E-4F48-833C-BE6AE0DB40E6}" type="parTrans" cxnId="{431341AE-AF02-47D9-B6D2-64645D705623}">
      <dgm:prSet/>
      <dgm:spPr/>
      <dgm:t>
        <a:bodyPr/>
        <a:lstStyle/>
        <a:p>
          <a:endParaRPr lang="zh-CN" altLang="en-US"/>
        </a:p>
      </dgm:t>
    </dgm:pt>
    <dgm:pt modelId="{CFB9512F-7366-402C-A5C7-C866055DAC7B}" type="sibTrans" cxnId="{431341AE-AF02-47D9-B6D2-64645D705623}">
      <dgm:prSet/>
      <dgm:spPr/>
      <dgm:t>
        <a:bodyPr/>
        <a:lstStyle/>
        <a:p>
          <a:endParaRPr lang="zh-CN" altLang="en-US"/>
        </a:p>
      </dgm:t>
    </dgm:pt>
    <dgm:pt modelId="{2BAF2C7B-29A7-4489-A8E2-482E4ECEFDA9}">
      <dgm:prSet/>
      <dgm:spPr/>
      <dgm:t>
        <a:bodyPr/>
        <a:lstStyle/>
        <a:p>
          <a:r>
            <a:rPr lang="zh-CN" altLang="en-US" dirty="0"/>
            <a:t>尝试最近释放的块</a:t>
          </a:r>
          <a:r>
            <a:rPr lang="en-US" altLang="zh-CN" dirty="0"/>
            <a:t>(</a:t>
          </a:r>
          <a:r>
            <a:rPr lang="zh-CN" altLang="en-US" dirty="0"/>
            <a:t>无序</a:t>
          </a:r>
          <a:r>
            <a:rPr lang="en-US" altLang="zh-CN" dirty="0"/>
            <a:t>bin)</a:t>
          </a:r>
          <a:endParaRPr lang="zh-CN" altLang="en-US" dirty="0"/>
        </a:p>
      </dgm:t>
    </dgm:pt>
    <dgm:pt modelId="{B873E34A-E39A-4C22-998B-5D1C2D9FFAEE}" type="parTrans" cxnId="{ACDCB032-57E7-4860-900B-822832828DAF}">
      <dgm:prSet/>
      <dgm:spPr/>
      <dgm:t>
        <a:bodyPr/>
        <a:lstStyle/>
        <a:p>
          <a:endParaRPr lang="zh-CN" altLang="en-US"/>
        </a:p>
      </dgm:t>
    </dgm:pt>
    <dgm:pt modelId="{D5B9A3DE-FA69-49BC-9AE6-693823858213}" type="sibTrans" cxnId="{ACDCB032-57E7-4860-900B-822832828DAF}">
      <dgm:prSet/>
      <dgm:spPr/>
      <dgm:t>
        <a:bodyPr/>
        <a:lstStyle/>
        <a:p>
          <a:endParaRPr lang="zh-CN" altLang="en-US"/>
        </a:p>
      </dgm:t>
    </dgm:pt>
    <dgm:pt modelId="{961A9A5D-635B-41C8-A64E-D867C6143C87}">
      <dgm:prSet/>
      <dgm:spPr/>
      <dgm:t>
        <a:bodyPr/>
        <a:lstStyle/>
        <a:p>
          <a:r>
            <a:rPr lang="zh-CN" altLang="en-US" dirty="0"/>
            <a:t>计算</a:t>
          </a:r>
          <a:r>
            <a:rPr lang="en-US" altLang="en-US" dirty="0" err="1"/>
            <a:t>smallbin_index</a:t>
          </a:r>
          <a:endParaRPr lang="zh-CN" altLang="en-US" dirty="0"/>
        </a:p>
      </dgm:t>
    </dgm:pt>
    <dgm:pt modelId="{6E0398F2-ACE5-433E-B7C5-118D3907999F}" type="parTrans" cxnId="{B71F0257-903A-4466-8E22-0FEE2A16AFCE}">
      <dgm:prSet/>
      <dgm:spPr/>
      <dgm:t>
        <a:bodyPr/>
        <a:lstStyle/>
        <a:p>
          <a:endParaRPr lang="zh-CN" altLang="en-US"/>
        </a:p>
      </dgm:t>
    </dgm:pt>
    <dgm:pt modelId="{133B7032-0B14-492D-9D10-20D4A8943D7E}" type="sibTrans" cxnId="{B71F0257-903A-4466-8E22-0FEE2A16AFCE}">
      <dgm:prSet/>
      <dgm:spPr/>
      <dgm:t>
        <a:bodyPr/>
        <a:lstStyle/>
        <a:p>
          <a:endParaRPr lang="zh-CN" altLang="en-US"/>
        </a:p>
      </dgm:t>
    </dgm:pt>
    <dgm:pt modelId="{73BF601B-D541-4ACA-9A60-A03EFA4F6A77}">
      <dgm:prSet/>
      <dgm:spPr/>
      <dgm:t>
        <a:bodyPr/>
        <a:lstStyle/>
        <a:p>
          <a:r>
            <a:rPr lang="zh-CN" altLang="en-US" dirty="0"/>
            <a:t>在对应的</a:t>
          </a:r>
          <a:r>
            <a:rPr lang="en-US" altLang="zh-CN" dirty="0"/>
            <a:t>bin</a:t>
          </a:r>
          <a:r>
            <a:rPr lang="zh-CN" altLang="en-US" dirty="0"/>
            <a:t>中找空闲块</a:t>
          </a:r>
        </a:p>
      </dgm:t>
    </dgm:pt>
    <dgm:pt modelId="{EEFE1015-1CF0-445F-9526-014519383DB4}" type="parTrans" cxnId="{30CEEFFC-004F-4CE1-8BAD-A290C7AB923C}">
      <dgm:prSet/>
      <dgm:spPr/>
      <dgm:t>
        <a:bodyPr/>
        <a:lstStyle/>
        <a:p>
          <a:endParaRPr lang="zh-CN" altLang="en-US"/>
        </a:p>
      </dgm:t>
    </dgm:pt>
    <dgm:pt modelId="{C6DAB945-3C6D-4FAE-AD7D-7F6124EA3924}" type="sibTrans" cxnId="{30CEEFFC-004F-4CE1-8BAD-A290C7AB923C}">
      <dgm:prSet/>
      <dgm:spPr/>
      <dgm:t>
        <a:bodyPr/>
        <a:lstStyle/>
        <a:p>
          <a:endParaRPr lang="zh-CN" altLang="en-US"/>
        </a:p>
      </dgm:t>
    </dgm:pt>
    <dgm:pt modelId="{066C5DE2-F9B7-4CF8-8297-927A7A9360B1}">
      <dgm:prSet/>
      <dgm:spPr/>
      <dgm:t>
        <a:bodyPr/>
        <a:lstStyle/>
        <a:p>
          <a:r>
            <a:rPr lang="zh-CN" altLang="en-US" dirty="0"/>
            <a:t>成功则返回</a:t>
          </a:r>
        </a:p>
      </dgm:t>
    </dgm:pt>
    <dgm:pt modelId="{7C794FCA-67D1-401C-A812-BACBC13DB16F}" type="parTrans" cxnId="{34C1AFD9-1181-4ABA-983D-14709E748A94}">
      <dgm:prSet/>
      <dgm:spPr/>
      <dgm:t>
        <a:bodyPr/>
        <a:lstStyle/>
        <a:p>
          <a:endParaRPr lang="zh-CN" altLang="en-US"/>
        </a:p>
      </dgm:t>
    </dgm:pt>
    <dgm:pt modelId="{8D563724-8236-47D5-8D28-D640BBF2F737}" type="sibTrans" cxnId="{34C1AFD9-1181-4ABA-983D-14709E748A94}">
      <dgm:prSet/>
      <dgm:spPr/>
      <dgm:t>
        <a:bodyPr/>
        <a:lstStyle/>
        <a:p>
          <a:endParaRPr lang="zh-CN" altLang="en-US"/>
        </a:p>
      </dgm:t>
    </dgm:pt>
    <dgm:pt modelId="{5B2E5C81-2353-47C0-AEC1-B553F1A80DAC}">
      <dgm:prSet/>
      <dgm:spPr/>
      <dgm:t>
        <a:bodyPr/>
        <a:lstStyle/>
        <a:p>
          <a:r>
            <a:rPr lang="zh-CN" altLang="en-US" dirty="0"/>
            <a:t>尝试上次分割剩下的块</a:t>
          </a:r>
          <a:r>
            <a:rPr lang="en-US" altLang="en-US" dirty="0" err="1"/>
            <a:t>last_remainder</a:t>
          </a:r>
          <a:endParaRPr lang="zh-CN" altLang="en-US" dirty="0"/>
        </a:p>
      </dgm:t>
    </dgm:pt>
    <dgm:pt modelId="{2D96283D-3837-424C-9EBC-31CEA8D96C49}" type="parTrans" cxnId="{3261BCEA-8089-4588-9668-E9526A474D72}">
      <dgm:prSet/>
      <dgm:spPr/>
      <dgm:t>
        <a:bodyPr/>
        <a:lstStyle/>
        <a:p>
          <a:endParaRPr lang="zh-CN" altLang="en-US"/>
        </a:p>
      </dgm:t>
    </dgm:pt>
    <dgm:pt modelId="{805BA86C-B9B0-4F65-9E81-0964F4E9E89A}" type="sibTrans" cxnId="{3261BCEA-8089-4588-9668-E9526A474D72}">
      <dgm:prSet/>
      <dgm:spPr/>
      <dgm:t>
        <a:bodyPr/>
        <a:lstStyle/>
        <a:p>
          <a:endParaRPr lang="zh-CN" altLang="en-US"/>
        </a:p>
      </dgm:t>
    </dgm:pt>
    <dgm:pt modelId="{305CF348-012E-4BC0-838A-1161DE0454F8}">
      <dgm:prSet/>
      <dgm:spPr/>
      <dgm:t>
        <a:bodyPr/>
        <a:lstStyle/>
        <a:p>
          <a:r>
            <a:rPr lang="zh-CN" altLang="en-US" dirty="0"/>
            <a:t>分割</a:t>
          </a:r>
          <a:r>
            <a:rPr lang="en-US" altLang="zh-CN" dirty="0"/>
            <a:t>top</a:t>
          </a:r>
          <a:r>
            <a:rPr lang="zh-CN" altLang="en-US" dirty="0"/>
            <a:t>块</a:t>
          </a:r>
        </a:p>
      </dgm:t>
    </dgm:pt>
    <dgm:pt modelId="{D346ACFB-221D-4BC5-BC74-7574A849A79C}" type="parTrans" cxnId="{B242427D-5B92-4E2E-9558-F1C68155FE7D}">
      <dgm:prSet/>
      <dgm:spPr/>
      <dgm:t>
        <a:bodyPr/>
        <a:lstStyle/>
        <a:p>
          <a:endParaRPr lang="zh-CN" altLang="en-US"/>
        </a:p>
      </dgm:t>
    </dgm:pt>
    <dgm:pt modelId="{65F2AF72-167C-4A2E-8E2C-B84FF7B262A5}" type="sibTrans" cxnId="{B242427D-5B92-4E2E-9558-F1C68155FE7D}">
      <dgm:prSet/>
      <dgm:spPr/>
      <dgm:t>
        <a:bodyPr/>
        <a:lstStyle/>
        <a:p>
          <a:endParaRPr lang="zh-CN" altLang="en-US"/>
        </a:p>
      </dgm:t>
    </dgm:pt>
    <dgm:pt modelId="{BB19619B-511E-42C3-9677-D0AC7799A35D}" type="pres">
      <dgm:prSet presAssocID="{16F26B73-A7AD-4C7A-A765-A6B993CF095D}" presName="diagram" presStyleCnt="0">
        <dgm:presLayoutVars>
          <dgm:dir/>
          <dgm:resizeHandles val="exact"/>
        </dgm:presLayoutVars>
      </dgm:prSet>
      <dgm:spPr/>
    </dgm:pt>
    <dgm:pt modelId="{D21BB05F-11D4-4C89-BE7F-ACD4417AF907}" type="pres">
      <dgm:prSet presAssocID="{B25FB06A-4242-4EE6-A38B-302D7A71E28B}" presName="node" presStyleLbl="node1" presStyleIdx="0" presStyleCnt="6">
        <dgm:presLayoutVars>
          <dgm:bulletEnabled val="1"/>
        </dgm:presLayoutVars>
      </dgm:prSet>
      <dgm:spPr/>
    </dgm:pt>
    <dgm:pt modelId="{F88B456D-EEC5-4725-8BB9-57F57F6254BF}" type="pres">
      <dgm:prSet presAssocID="{88955B17-D7F1-4FF0-BB3F-63D71E95468E}" presName="sibTrans" presStyleLbl="sibTrans2D1" presStyleIdx="0" presStyleCnt="5"/>
      <dgm:spPr/>
    </dgm:pt>
    <dgm:pt modelId="{215C9983-5868-4563-A8A4-3C70CF991F91}" type="pres">
      <dgm:prSet presAssocID="{88955B17-D7F1-4FF0-BB3F-63D71E95468E}" presName="connectorText" presStyleLbl="sibTrans2D1" presStyleIdx="0" presStyleCnt="5"/>
      <dgm:spPr/>
    </dgm:pt>
    <dgm:pt modelId="{57CE3628-CEBC-4428-B527-9A563AE96079}" type="pres">
      <dgm:prSet presAssocID="{4F14FB27-EF60-4BE7-AB77-E8F13A080ADA}" presName="node" presStyleLbl="node1" presStyleIdx="1" presStyleCnt="6">
        <dgm:presLayoutVars>
          <dgm:bulletEnabled val="1"/>
        </dgm:presLayoutVars>
      </dgm:prSet>
      <dgm:spPr/>
    </dgm:pt>
    <dgm:pt modelId="{6EA23461-07EB-460D-90DA-38FFB4B8BAEF}" type="pres">
      <dgm:prSet presAssocID="{4A96B22A-2A40-43FC-8210-331AEEEA36F1}" presName="sibTrans" presStyleLbl="sibTrans2D1" presStyleIdx="1" presStyleCnt="5"/>
      <dgm:spPr/>
    </dgm:pt>
    <dgm:pt modelId="{C5BB351F-1CE1-4F69-BC80-311DDEB2D980}" type="pres">
      <dgm:prSet presAssocID="{4A96B22A-2A40-43FC-8210-331AEEEA36F1}" presName="connectorText" presStyleLbl="sibTrans2D1" presStyleIdx="1" presStyleCnt="5"/>
      <dgm:spPr/>
    </dgm:pt>
    <dgm:pt modelId="{0AB1CAE5-87FD-40C4-A4A8-B85D05BE0E8B}" type="pres">
      <dgm:prSet presAssocID="{B5A1214A-34D9-4E5F-ADA1-60843BCE250F}" presName="node" presStyleLbl="node1" presStyleIdx="2" presStyleCnt="6">
        <dgm:presLayoutVars>
          <dgm:bulletEnabled val="1"/>
        </dgm:presLayoutVars>
      </dgm:prSet>
      <dgm:spPr/>
    </dgm:pt>
    <dgm:pt modelId="{8150B18A-6262-4687-8956-11C624AB6FBA}" type="pres">
      <dgm:prSet presAssocID="{18846C9B-7DC7-440E-95F1-D136E938E791}" presName="sibTrans" presStyleLbl="sibTrans2D1" presStyleIdx="2" presStyleCnt="5"/>
      <dgm:spPr/>
    </dgm:pt>
    <dgm:pt modelId="{A7C11FFC-A11B-40C8-BE27-A742A119E7DE}" type="pres">
      <dgm:prSet presAssocID="{18846C9B-7DC7-440E-95F1-D136E938E791}" presName="connectorText" presStyleLbl="sibTrans2D1" presStyleIdx="2" presStyleCnt="5"/>
      <dgm:spPr/>
    </dgm:pt>
    <dgm:pt modelId="{51B38C20-1408-438E-9776-7D895024F9CB}" type="pres">
      <dgm:prSet presAssocID="{2BAF2C7B-29A7-4489-A8E2-482E4ECEFDA9}" presName="node" presStyleLbl="node1" presStyleIdx="3" presStyleCnt="6">
        <dgm:presLayoutVars>
          <dgm:bulletEnabled val="1"/>
        </dgm:presLayoutVars>
      </dgm:prSet>
      <dgm:spPr/>
    </dgm:pt>
    <dgm:pt modelId="{D20064D8-82C2-48AA-8575-7EDA652B55F7}" type="pres">
      <dgm:prSet presAssocID="{D5B9A3DE-FA69-49BC-9AE6-693823858213}" presName="sibTrans" presStyleLbl="sibTrans2D1" presStyleIdx="3" presStyleCnt="5"/>
      <dgm:spPr/>
    </dgm:pt>
    <dgm:pt modelId="{A9F862F1-E7A2-4EDF-920C-37FCCBA7EDA3}" type="pres">
      <dgm:prSet presAssocID="{D5B9A3DE-FA69-49BC-9AE6-693823858213}" presName="connectorText" presStyleLbl="sibTrans2D1" presStyleIdx="3" presStyleCnt="5"/>
      <dgm:spPr/>
    </dgm:pt>
    <dgm:pt modelId="{B9A7B5E6-C2BE-4715-AB49-59B0873679FA}" type="pres">
      <dgm:prSet presAssocID="{5B2E5C81-2353-47C0-AEC1-B553F1A80DAC}" presName="node" presStyleLbl="node1" presStyleIdx="4" presStyleCnt="6">
        <dgm:presLayoutVars>
          <dgm:bulletEnabled val="1"/>
        </dgm:presLayoutVars>
      </dgm:prSet>
      <dgm:spPr/>
    </dgm:pt>
    <dgm:pt modelId="{AFBB59C0-76D4-4087-90EF-0610AAEF850F}" type="pres">
      <dgm:prSet presAssocID="{805BA86C-B9B0-4F65-9E81-0964F4E9E89A}" presName="sibTrans" presStyleLbl="sibTrans2D1" presStyleIdx="4" presStyleCnt="5"/>
      <dgm:spPr/>
    </dgm:pt>
    <dgm:pt modelId="{DB346579-D60D-47AE-AE3E-A4E5AC7FC18A}" type="pres">
      <dgm:prSet presAssocID="{805BA86C-B9B0-4F65-9E81-0964F4E9E89A}" presName="connectorText" presStyleLbl="sibTrans2D1" presStyleIdx="4" presStyleCnt="5"/>
      <dgm:spPr/>
    </dgm:pt>
    <dgm:pt modelId="{21DD07B3-1035-40BC-8461-AC1B0EB0C4F1}" type="pres">
      <dgm:prSet presAssocID="{305CF348-012E-4BC0-838A-1161DE0454F8}" presName="node" presStyleLbl="node1" presStyleIdx="5" presStyleCnt="6">
        <dgm:presLayoutVars>
          <dgm:bulletEnabled val="1"/>
        </dgm:presLayoutVars>
      </dgm:prSet>
      <dgm:spPr/>
    </dgm:pt>
  </dgm:ptLst>
  <dgm:cxnLst>
    <dgm:cxn modelId="{77C5A409-C06D-4C33-BAE5-7CE2647FB952}" type="presOf" srcId="{805BA86C-B9B0-4F65-9E81-0964F4E9E89A}" destId="{AFBB59C0-76D4-4087-90EF-0610AAEF850F}" srcOrd="0" destOrd="0" presId="urn:microsoft.com/office/officeart/2005/8/layout/process5"/>
    <dgm:cxn modelId="{2DF3E618-1581-45A4-A1DE-0D7180684EFB}" srcId="{4F14FB27-EF60-4BE7-AB77-E8F13A080ADA}" destId="{4BC3D46F-81DF-4315-B988-0DD398C84993}" srcOrd="1" destOrd="0" parTransId="{DC926C8E-3D6F-48F5-BBE8-20103701891B}" sibTransId="{C75DD595-2D3C-41AC-A69E-986ED8BE22F2}"/>
    <dgm:cxn modelId="{B6560719-2444-4932-A7D4-1C40EDC21E34}" type="presOf" srcId="{F087F557-1BE5-4479-B8DF-CC927FBFBC8A}" destId="{57CE3628-CEBC-4428-B527-9A563AE96079}" srcOrd="0" destOrd="1" presId="urn:microsoft.com/office/officeart/2005/8/layout/process5"/>
    <dgm:cxn modelId="{5769F81A-092E-40DF-9F65-9ECDA045B3D7}" type="presOf" srcId="{16F26B73-A7AD-4C7A-A765-A6B993CF095D}" destId="{BB19619B-511E-42C3-9677-D0AC7799A35D}" srcOrd="0" destOrd="0" presId="urn:microsoft.com/office/officeart/2005/8/layout/process5"/>
    <dgm:cxn modelId="{0C2ED12E-4502-485D-9458-BCC6D8821C01}" type="presOf" srcId="{88955B17-D7F1-4FF0-BB3F-63D71E95468E}" destId="{215C9983-5868-4563-A8A4-3C70CF991F91}" srcOrd="1" destOrd="0" presId="urn:microsoft.com/office/officeart/2005/8/layout/process5"/>
    <dgm:cxn modelId="{ACDCB032-57E7-4860-900B-822832828DAF}" srcId="{16F26B73-A7AD-4C7A-A765-A6B993CF095D}" destId="{2BAF2C7B-29A7-4489-A8E2-482E4ECEFDA9}" srcOrd="3" destOrd="0" parTransId="{B873E34A-E39A-4C22-998B-5D1C2D9FFAEE}" sibTransId="{D5B9A3DE-FA69-49BC-9AE6-693823858213}"/>
    <dgm:cxn modelId="{9B458F36-FB1E-4180-A3C1-35B1E0F518C7}" type="presOf" srcId="{2BAF2C7B-29A7-4489-A8E2-482E4ECEFDA9}" destId="{51B38C20-1408-438E-9776-7D895024F9CB}" srcOrd="0" destOrd="0" presId="urn:microsoft.com/office/officeart/2005/8/layout/process5"/>
    <dgm:cxn modelId="{BC30223B-275E-4EED-9ABB-33FF9EBDD60D}" type="presOf" srcId="{805BA86C-B9B0-4F65-9E81-0964F4E9E89A}" destId="{DB346579-D60D-47AE-AE3E-A4E5AC7FC18A}" srcOrd="1" destOrd="0" presId="urn:microsoft.com/office/officeart/2005/8/layout/process5"/>
    <dgm:cxn modelId="{241CEA63-668F-4936-ACA3-8F30494F4787}" type="presOf" srcId="{066C5DE2-F9B7-4CF8-8297-927A7A9360B1}" destId="{0AB1CAE5-87FD-40C4-A4A8-B85D05BE0E8B}" srcOrd="0" destOrd="3" presId="urn:microsoft.com/office/officeart/2005/8/layout/process5"/>
    <dgm:cxn modelId="{D795924A-33D9-44AF-A8C2-F8F2E5B286BD}" type="presOf" srcId="{B25FB06A-4242-4EE6-A38B-302D7A71E28B}" destId="{D21BB05F-11D4-4C89-BE7F-ACD4417AF907}" srcOrd="0" destOrd="0" presId="urn:microsoft.com/office/officeart/2005/8/layout/process5"/>
    <dgm:cxn modelId="{4D7CAC72-2EB3-4B43-814B-9111F93F9A51}" type="presOf" srcId="{305CF348-012E-4BC0-838A-1161DE0454F8}" destId="{21DD07B3-1035-40BC-8461-AC1B0EB0C4F1}" srcOrd="0" destOrd="0" presId="urn:microsoft.com/office/officeart/2005/8/layout/process5"/>
    <dgm:cxn modelId="{9E908A76-8183-4CFE-AA59-48597361C07E}" type="presOf" srcId="{4C2C6CAE-702F-436F-AF2D-E203A53F0716}" destId="{D21BB05F-11D4-4C89-BE7F-ACD4417AF907}" srcOrd="0" destOrd="1" presId="urn:microsoft.com/office/officeart/2005/8/layout/process5"/>
    <dgm:cxn modelId="{B71F0257-903A-4466-8E22-0FEE2A16AFCE}" srcId="{B5A1214A-34D9-4E5F-ADA1-60843BCE250F}" destId="{961A9A5D-635B-41C8-A64E-D867C6143C87}" srcOrd="0" destOrd="0" parTransId="{6E0398F2-ACE5-433E-B7C5-118D3907999F}" sibTransId="{133B7032-0B14-492D-9D10-20D4A8943D7E}"/>
    <dgm:cxn modelId="{B242427D-5B92-4E2E-9558-F1C68155FE7D}" srcId="{16F26B73-A7AD-4C7A-A765-A6B993CF095D}" destId="{305CF348-012E-4BC0-838A-1161DE0454F8}" srcOrd="5" destOrd="0" parTransId="{D346ACFB-221D-4BC5-BC74-7574A849A79C}" sibTransId="{65F2AF72-167C-4A2E-8E2C-B84FF7B262A5}"/>
    <dgm:cxn modelId="{3444D086-805C-4D52-A54A-5DEF748625D8}" type="presOf" srcId="{961A9A5D-635B-41C8-A64E-D867C6143C87}" destId="{0AB1CAE5-87FD-40C4-A4A8-B85D05BE0E8B}" srcOrd="0" destOrd="1" presId="urn:microsoft.com/office/officeart/2005/8/layout/process5"/>
    <dgm:cxn modelId="{BFECEF89-E8D3-4BEA-887F-C11F3DDF96B8}" type="presOf" srcId="{EFA07D94-24DD-47AF-9B00-19E0F458742C}" destId="{57CE3628-CEBC-4428-B527-9A563AE96079}" srcOrd="0" destOrd="3" presId="urn:microsoft.com/office/officeart/2005/8/layout/process5"/>
    <dgm:cxn modelId="{8BF98A8C-D002-4198-A3E7-D5A3BB7E3682}" type="presOf" srcId="{18846C9B-7DC7-440E-95F1-D136E938E791}" destId="{8150B18A-6262-4687-8956-11C624AB6FBA}" srcOrd="0" destOrd="0" presId="urn:microsoft.com/office/officeart/2005/8/layout/process5"/>
    <dgm:cxn modelId="{F697D58E-89B9-4EEF-86B0-548094607244}" type="presOf" srcId="{73BF601B-D541-4ACA-9A60-A03EFA4F6A77}" destId="{0AB1CAE5-87FD-40C4-A4A8-B85D05BE0E8B}" srcOrd="0" destOrd="2" presId="urn:microsoft.com/office/officeart/2005/8/layout/process5"/>
    <dgm:cxn modelId="{DBB8089D-9206-467D-BDAD-38818043DD63}" type="presOf" srcId="{B5A1214A-34D9-4E5F-ADA1-60843BCE250F}" destId="{0AB1CAE5-87FD-40C4-A4A8-B85D05BE0E8B}" srcOrd="0" destOrd="0" presId="urn:microsoft.com/office/officeart/2005/8/layout/process5"/>
    <dgm:cxn modelId="{1B6C80A8-0D4F-4AE2-A069-CAA5028C92C4}" type="presOf" srcId="{4BC3D46F-81DF-4315-B988-0DD398C84993}" destId="{57CE3628-CEBC-4428-B527-9A563AE96079}" srcOrd="0" destOrd="2" presId="urn:microsoft.com/office/officeart/2005/8/layout/process5"/>
    <dgm:cxn modelId="{E17B11AE-7245-422A-81B8-1D5AB426E6E7}" srcId="{B25FB06A-4242-4EE6-A38B-302D7A71E28B}" destId="{4C2C6CAE-702F-436F-AF2D-E203A53F0716}" srcOrd="0" destOrd="0" parTransId="{CA14C0EA-E207-458E-80E7-B308F0EC4D26}" sibTransId="{89F0E2DF-84AF-40C3-B9D9-A5D46B149B2D}"/>
    <dgm:cxn modelId="{431341AE-AF02-47D9-B6D2-64645D705623}" srcId="{4F14FB27-EF60-4BE7-AB77-E8F13A080ADA}" destId="{EFA07D94-24DD-47AF-9B00-19E0F458742C}" srcOrd="2" destOrd="0" parTransId="{DBCE01A7-901E-4F48-833C-BE6AE0DB40E6}" sibTransId="{CFB9512F-7366-402C-A5C7-C866055DAC7B}"/>
    <dgm:cxn modelId="{BDB319B7-A7B7-4B6A-A60D-DE6DCB3E059C}" type="presOf" srcId="{18846C9B-7DC7-440E-95F1-D136E938E791}" destId="{A7C11FFC-A11B-40C8-BE27-A742A119E7DE}" srcOrd="1" destOrd="0" presId="urn:microsoft.com/office/officeart/2005/8/layout/process5"/>
    <dgm:cxn modelId="{CD9603B8-ADFF-48D9-87BC-3515BAA05C2F}" type="presOf" srcId="{88955B17-D7F1-4FF0-BB3F-63D71E95468E}" destId="{F88B456D-EEC5-4725-8BB9-57F57F6254BF}" srcOrd="0" destOrd="0" presId="urn:microsoft.com/office/officeart/2005/8/layout/process5"/>
    <dgm:cxn modelId="{844C79BA-F8C4-4854-A5A1-14360DE48A3E}" type="presOf" srcId="{D5B9A3DE-FA69-49BC-9AE6-693823858213}" destId="{D20064D8-82C2-48AA-8575-7EDA652B55F7}" srcOrd="0" destOrd="0" presId="urn:microsoft.com/office/officeart/2005/8/layout/process5"/>
    <dgm:cxn modelId="{2637A1C0-77B4-4854-B7FD-3726074E95CD}" type="presOf" srcId="{4A96B22A-2A40-43FC-8210-331AEEEA36F1}" destId="{6EA23461-07EB-460D-90DA-38FFB4B8BAEF}" srcOrd="0" destOrd="0" presId="urn:microsoft.com/office/officeart/2005/8/layout/process5"/>
    <dgm:cxn modelId="{325AD0D1-8634-4DBA-85F9-F396062CC89A}" srcId="{16F26B73-A7AD-4C7A-A765-A6B993CF095D}" destId="{B25FB06A-4242-4EE6-A38B-302D7A71E28B}" srcOrd="0" destOrd="0" parTransId="{7D3346C8-2933-4A3E-BEEA-A41A22AF0407}" sibTransId="{88955B17-D7F1-4FF0-BB3F-63D71E95468E}"/>
    <dgm:cxn modelId="{0384E8D1-0032-4EBC-8558-066C865505EB}" srcId="{16F26B73-A7AD-4C7A-A765-A6B993CF095D}" destId="{4F14FB27-EF60-4BE7-AB77-E8F13A080ADA}" srcOrd="1" destOrd="0" parTransId="{77A4D94F-4408-4DB5-BC02-8BBD5011AB94}" sibTransId="{4A96B22A-2A40-43FC-8210-331AEEEA36F1}"/>
    <dgm:cxn modelId="{966D6FD9-52A0-4BD9-8CD1-789862EE9374}" type="presOf" srcId="{D5B9A3DE-FA69-49BC-9AE6-693823858213}" destId="{A9F862F1-E7A2-4EDF-920C-37FCCBA7EDA3}" srcOrd="1" destOrd="0" presId="urn:microsoft.com/office/officeart/2005/8/layout/process5"/>
    <dgm:cxn modelId="{34C1AFD9-1181-4ABA-983D-14709E748A94}" srcId="{B5A1214A-34D9-4E5F-ADA1-60843BCE250F}" destId="{066C5DE2-F9B7-4CF8-8297-927A7A9360B1}" srcOrd="2" destOrd="0" parTransId="{7C794FCA-67D1-401C-A812-BACBC13DB16F}" sibTransId="{8D563724-8236-47D5-8D28-D640BBF2F737}"/>
    <dgm:cxn modelId="{747558DB-37A0-4DDB-A0A4-DA4713305C48}" type="presOf" srcId="{4A96B22A-2A40-43FC-8210-331AEEEA36F1}" destId="{C5BB351F-1CE1-4F69-BC80-311DDEB2D980}" srcOrd="1" destOrd="0" presId="urn:microsoft.com/office/officeart/2005/8/layout/process5"/>
    <dgm:cxn modelId="{3261BCEA-8089-4588-9668-E9526A474D72}" srcId="{16F26B73-A7AD-4C7A-A765-A6B993CF095D}" destId="{5B2E5C81-2353-47C0-AEC1-B553F1A80DAC}" srcOrd="4" destOrd="0" parTransId="{2D96283D-3837-424C-9EBC-31CEA8D96C49}" sibTransId="{805BA86C-B9B0-4F65-9E81-0964F4E9E89A}"/>
    <dgm:cxn modelId="{15CC33F2-E9E5-461E-9C3F-F610FE8FD715}" srcId="{16F26B73-A7AD-4C7A-A765-A6B993CF095D}" destId="{B5A1214A-34D9-4E5F-ADA1-60843BCE250F}" srcOrd="2" destOrd="0" parTransId="{C31266D2-2E9C-4482-8553-9569DD0FCEDB}" sibTransId="{18846C9B-7DC7-440E-95F1-D136E938E791}"/>
    <dgm:cxn modelId="{B20228F4-E604-4160-A794-EDCD05A5E72E}" type="presOf" srcId="{5B2E5C81-2353-47C0-AEC1-B553F1A80DAC}" destId="{B9A7B5E6-C2BE-4715-AB49-59B0873679FA}" srcOrd="0" destOrd="0" presId="urn:microsoft.com/office/officeart/2005/8/layout/process5"/>
    <dgm:cxn modelId="{2CA78AF4-E635-474E-8387-E2CD699A7943}" srcId="{4F14FB27-EF60-4BE7-AB77-E8F13A080ADA}" destId="{F087F557-1BE5-4479-B8DF-CC927FBFBC8A}" srcOrd="0" destOrd="0" parTransId="{01D8C919-CF7B-4EEB-8EDF-673A943A23E4}" sibTransId="{96FCFE61-075E-4709-9515-60975A77AA51}"/>
    <dgm:cxn modelId="{6F19C4F5-C856-4925-AEB0-573D34CA7105}" type="presOf" srcId="{4F14FB27-EF60-4BE7-AB77-E8F13A080ADA}" destId="{57CE3628-CEBC-4428-B527-9A563AE96079}" srcOrd="0" destOrd="0" presId="urn:microsoft.com/office/officeart/2005/8/layout/process5"/>
    <dgm:cxn modelId="{30CEEFFC-004F-4CE1-8BAD-A290C7AB923C}" srcId="{B5A1214A-34D9-4E5F-ADA1-60843BCE250F}" destId="{73BF601B-D541-4ACA-9A60-A03EFA4F6A77}" srcOrd="1" destOrd="0" parTransId="{EEFE1015-1CF0-445F-9526-014519383DB4}" sibTransId="{C6DAB945-3C6D-4FAE-AD7D-7F6124EA3924}"/>
    <dgm:cxn modelId="{D68ADF59-B6C6-4954-9058-52131159166A}" type="presParOf" srcId="{BB19619B-511E-42C3-9677-D0AC7799A35D}" destId="{D21BB05F-11D4-4C89-BE7F-ACD4417AF907}" srcOrd="0" destOrd="0" presId="urn:microsoft.com/office/officeart/2005/8/layout/process5"/>
    <dgm:cxn modelId="{D462CEB7-0371-45F6-8A0C-165D2A0CD956}" type="presParOf" srcId="{BB19619B-511E-42C3-9677-D0AC7799A35D}" destId="{F88B456D-EEC5-4725-8BB9-57F57F6254BF}" srcOrd="1" destOrd="0" presId="urn:microsoft.com/office/officeart/2005/8/layout/process5"/>
    <dgm:cxn modelId="{E5916E84-B100-4F61-B37A-C590386327B9}" type="presParOf" srcId="{F88B456D-EEC5-4725-8BB9-57F57F6254BF}" destId="{215C9983-5868-4563-A8A4-3C70CF991F91}" srcOrd="0" destOrd="0" presId="urn:microsoft.com/office/officeart/2005/8/layout/process5"/>
    <dgm:cxn modelId="{D138603D-27FD-4C81-A452-43B493963CCC}" type="presParOf" srcId="{BB19619B-511E-42C3-9677-D0AC7799A35D}" destId="{57CE3628-CEBC-4428-B527-9A563AE96079}" srcOrd="2" destOrd="0" presId="urn:microsoft.com/office/officeart/2005/8/layout/process5"/>
    <dgm:cxn modelId="{678B07F8-FA47-49A7-BB07-E51CFAD7E6ED}" type="presParOf" srcId="{BB19619B-511E-42C3-9677-D0AC7799A35D}" destId="{6EA23461-07EB-460D-90DA-38FFB4B8BAEF}" srcOrd="3" destOrd="0" presId="urn:microsoft.com/office/officeart/2005/8/layout/process5"/>
    <dgm:cxn modelId="{C4839A94-A0A8-411B-813B-B9AE698C70EF}" type="presParOf" srcId="{6EA23461-07EB-460D-90DA-38FFB4B8BAEF}" destId="{C5BB351F-1CE1-4F69-BC80-311DDEB2D980}" srcOrd="0" destOrd="0" presId="urn:microsoft.com/office/officeart/2005/8/layout/process5"/>
    <dgm:cxn modelId="{66CAC177-C413-434F-85D6-EFBB0F512779}" type="presParOf" srcId="{BB19619B-511E-42C3-9677-D0AC7799A35D}" destId="{0AB1CAE5-87FD-40C4-A4A8-B85D05BE0E8B}" srcOrd="4" destOrd="0" presId="urn:microsoft.com/office/officeart/2005/8/layout/process5"/>
    <dgm:cxn modelId="{5A26B580-9D25-4A76-BD84-E0B4C0DB0176}" type="presParOf" srcId="{BB19619B-511E-42C3-9677-D0AC7799A35D}" destId="{8150B18A-6262-4687-8956-11C624AB6FBA}" srcOrd="5" destOrd="0" presId="urn:microsoft.com/office/officeart/2005/8/layout/process5"/>
    <dgm:cxn modelId="{EEEA0089-E5E2-4914-990F-8AFDA0A7CB7B}" type="presParOf" srcId="{8150B18A-6262-4687-8956-11C624AB6FBA}" destId="{A7C11FFC-A11B-40C8-BE27-A742A119E7DE}" srcOrd="0" destOrd="0" presId="urn:microsoft.com/office/officeart/2005/8/layout/process5"/>
    <dgm:cxn modelId="{E3422824-B65C-4E15-8675-19624539EDEE}" type="presParOf" srcId="{BB19619B-511E-42C3-9677-D0AC7799A35D}" destId="{51B38C20-1408-438E-9776-7D895024F9CB}" srcOrd="6" destOrd="0" presId="urn:microsoft.com/office/officeart/2005/8/layout/process5"/>
    <dgm:cxn modelId="{C21D0B2D-339C-472A-80D5-045ADEAC8024}" type="presParOf" srcId="{BB19619B-511E-42C3-9677-D0AC7799A35D}" destId="{D20064D8-82C2-48AA-8575-7EDA652B55F7}" srcOrd="7" destOrd="0" presId="urn:microsoft.com/office/officeart/2005/8/layout/process5"/>
    <dgm:cxn modelId="{011D0BE8-65F2-4BF0-9C6D-C51E4F211E4A}" type="presParOf" srcId="{D20064D8-82C2-48AA-8575-7EDA652B55F7}" destId="{A9F862F1-E7A2-4EDF-920C-37FCCBA7EDA3}" srcOrd="0" destOrd="0" presId="urn:microsoft.com/office/officeart/2005/8/layout/process5"/>
    <dgm:cxn modelId="{31861EA6-6008-4908-899C-0CA94823B9A3}" type="presParOf" srcId="{BB19619B-511E-42C3-9677-D0AC7799A35D}" destId="{B9A7B5E6-C2BE-4715-AB49-59B0873679FA}" srcOrd="8" destOrd="0" presId="urn:microsoft.com/office/officeart/2005/8/layout/process5"/>
    <dgm:cxn modelId="{E85D7AF6-2F83-4C25-8478-BA10DE50F705}" type="presParOf" srcId="{BB19619B-511E-42C3-9677-D0AC7799A35D}" destId="{AFBB59C0-76D4-4087-90EF-0610AAEF850F}" srcOrd="9" destOrd="0" presId="urn:microsoft.com/office/officeart/2005/8/layout/process5"/>
    <dgm:cxn modelId="{9E60F7DF-7DF0-4410-8604-5B979FE40BA6}" type="presParOf" srcId="{AFBB59C0-76D4-4087-90EF-0610AAEF850F}" destId="{DB346579-D60D-47AE-AE3E-A4E5AC7FC18A}" srcOrd="0" destOrd="0" presId="urn:microsoft.com/office/officeart/2005/8/layout/process5"/>
    <dgm:cxn modelId="{7910A725-8BB9-4048-A963-FE750F1D2253}" type="presParOf" srcId="{BB19619B-511E-42C3-9677-D0AC7799A35D}" destId="{21DD07B3-1035-40BC-8461-AC1B0EB0C4F1}"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30EED72-CEAF-4B4A-A9B2-F5EF504CDC1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1951E69F-09D0-495B-AA64-87E7A8CC26C9}">
      <dgm:prSet phldrT="[文本]"/>
      <dgm:spPr/>
      <dgm:t>
        <a:bodyPr/>
        <a:lstStyle/>
        <a:p>
          <a:r>
            <a:rPr lang="zh-CN" altLang="en-US" dirty="0"/>
            <a:t>小于</a:t>
          </a:r>
          <a:r>
            <a:rPr lang="en-US" altLang="zh-CN" dirty="0" err="1"/>
            <a:t>max_fast</a:t>
          </a:r>
          <a:endParaRPr lang="zh-CN" altLang="en-US" dirty="0"/>
        </a:p>
      </dgm:t>
    </dgm:pt>
    <dgm:pt modelId="{32BF1DE6-0822-4D7E-9091-36CD2BABAAC3}" type="parTrans" cxnId="{475C66C6-50C3-4A65-A94B-877DCFDDDEDB}">
      <dgm:prSet/>
      <dgm:spPr/>
      <dgm:t>
        <a:bodyPr/>
        <a:lstStyle/>
        <a:p>
          <a:endParaRPr lang="zh-CN" altLang="en-US"/>
        </a:p>
      </dgm:t>
    </dgm:pt>
    <dgm:pt modelId="{9D75A1CB-579B-4E7D-B3A0-B78328430AB5}" type="sibTrans" cxnId="{475C66C6-50C3-4A65-A94B-877DCFDDDEDB}">
      <dgm:prSet/>
      <dgm:spPr/>
      <dgm:t>
        <a:bodyPr/>
        <a:lstStyle/>
        <a:p>
          <a:endParaRPr lang="zh-CN" altLang="en-US"/>
        </a:p>
      </dgm:t>
    </dgm:pt>
    <dgm:pt modelId="{B8D8FE7C-3828-499B-9906-80F99194C46D}">
      <dgm:prSet phldrT="[文本]"/>
      <dgm:spPr/>
      <dgm:t>
        <a:bodyPr/>
        <a:lstStyle/>
        <a:p>
          <a:r>
            <a:rPr lang="zh-CN" altLang="en-US" dirty="0"/>
            <a:t>放入</a:t>
          </a:r>
          <a:r>
            <a:rPr lang="en-US" altLang="zh-CN" dirty="0" err="1"/>
            <a:t>fastbin</a:t>
          </a:r>
          <a:endParaRPr lang="zh-CN" altLang="en-US" dirty="0"/>
        </a:p>
      </dgm:t>
    </dgm:pt>
    <dgm:pt modelId="{45DF89EA-747F-4AC9-A68D-4AA48EFB353E}" type="parTrans" cxnId="{5D336871-C9B6-4D43-A400-6CC6A239BF8B}">
      <dgm:prSet/>
      <dgm:spPr/>
      <dgm:t>
        <a:bodyPr/>
        <a:lstStyle/>
        <a:p>
          <a:endParaRPr lang="zh-CN" altLang="en-US"/>
        </a:p>
      </dgm:t>
    </dgm:pt>
    <dgm:pt modelId="{7C5960D6-687F-4D1B-A2AA-234F840D8FA4}" type="sibTrans" cxnId="{5D336871-C9B6-4D43-A400-6CC6A239BF8B}">
      <dgm:prSet/>
      <dgm:spPr/>
      <dgm:t>
        <a:bodyPr/>
        <a:lstStyle/>
        <a:p>
          <a:endParaRPr lang="zh-CN" altLang="en-US"/>
        </a:p>
      </dgm:t>
    </dgm:pt>
    <dgm:pt modelId="{F2B06345-61DE-418D-AFA9-0208A5E8BC92}">
      <dgm:prSet phldrT="[文本]"/>
      <dgm:spPr/>
      <dgm:t>
        <a:bodyPr/>
        <a:lstStyle/>
        <a:p>
          <a:r>
            <a:rPr lang="zh-CN" altLang="en-US" dirty="0"/>
            <a:t>超大块</a:t>
          </a:r>
        </a:p>
      </dgm:t>
    </dgm:pt>
    <dgm:pt modelId="{56C4BA01-93E7-410D-BAD7-04CB55F99D0E}" type="parTrans" cxnId="{00C5BBDB-BDAA-4809-A749-DB71E0730EEF}">
      <dgm:prSet/>
      <dgm:spPr/>
      <dgm:t>
        <a:bodyPr/>
        <a:lstStyle/>
        <a:p>
          <a:endParaRPr lang="zh-CN" altLang="en-US"/>
        </a:p>
      </dgm:t>
    </dgm:pt>
    <dgm:pt modelId="{BD58D92B-1ED9-4543-9B60-2D1A02A86902}" type="sibTrans" cxnId="{00C5BBDB-BDAA-4809-A749-DB71E0730EEF}">
      <dgm:prSet/>
      <dgm:spPr/>
      <dgm:t>
        <a:bodyPr/>
        <a:lstStyle/>
        <a:p>
          <a:endParaRPr lang="zh-CN" altLang="en-US"/>
        </a:p>
      </dgm:t>
    </dgm:pt>
    <dgm:pt modelId="{5CA5D8E7-6982-4D94-95B7-35FABE48D197}">
      <dgm:prSet phldrT="[文本]"/>
      <dgm:spPr/>
      <dgm:t>
        <a:bodyPr/>
        <a:lstStyle/>
        <a:p>
          <a:r>
            <a:rPr lang="zh-CN" altLang="en-US" dirty="0"/>
            <a:t>直接还给内核</a:t>
          </a:r>
        </a:p>
      </dgm:t>
    </dgm:pt>
    <dgm:pt modelId="{BCFD419B-2F64-46C4-A248-0E1572F5C320}" type="parTrans" cxnId="{E91B3ABB-EC36-43F3-8007-552328DD8A9B}">
      <dgm:prSet/>
      <dgm:spPr/>
      <dgm:t>
        <a:bodyPr/>
        <a:lstStyle/>
        <a:p>
          <a:endParaRPr lang="zh-CN" altLang="en-US"/>
        </a:p>
      </dgm:t>
    </dgm:pt>
    <dgm:pt modelId="{8BA752E3-4DB7-454E-8528-609C72596D0A}" type="sibTrans" cxnId="{E91B3ABB-EC36-43F3-8007-552328DD8A9B}">
      <dgm:prSet/>
      <dgm:spPr/>
      <dgm:t>
        <a:bodyPr/>
        <a:lstStyle/>
        <a:p>
          <a:endParaRPr lang="zh-CN" altLang="en-US"/>
        </a:p>
      </dgm:t>
    </dgm:pt>
    <dgm:pt modelId="{2E30B8D5-7E81-41CF-9C8B-0626607F1A2A}">
      <dgm:prSet phldrT="[文本]"/>
      <dgm:spPr/>
      <dgm:t>
        <a:bodyPr/>
        <a:lstStyle/>
        <a:p>
          <a:r>
            <a:rPr lang="zh-CN" altLang="en-US" dirty="0"/>
            <a:t>大客户是偶尔的，不要搞不清自己的身份</a:t>
          </a:r>
        </a:p>
      </dgm:t>
    </dgm:pt>
    <dgm:pt modelId="{C924E3AE-EA15-4B21-A6C4-F5242299D58A}" type="parTrans" cxnId="{D5F5AA68-FE91-4F8C-A362-F25C5DD2145E}">
      <dgm:prSet/>
      <dgm:spPr/>
      <dgm:t>
        <a:bodyPr/>
        <a:lstStyle/>
        <a:p>
          <a:endParaRPr lang="zh-CN" altLang="en-US"/>
        </a:p>
      </dgm:t>
    </dgm:pt>
    <dgm:pt modelId="{ABB72C00-09FA-4829-B70C-278E47E634C8}" type="sibTrans" cxnId="{D5F5AA68-FE91-4F8C-A362-F25C5DD2145E}">
      <dgm:prSet/>
      <dgm:spPr/>
      <dgm:t>
        <a:bodyPr/>
        <a:lstStyle/>
        <a:p>
          <a:endParaRPr lang="zh-CN" altLang="en-US"/>
        </a:p>
      </dgm:t>
    </dgm:pt>
    <dgm:pt modelId="{7294ABC4-7D71-408A-B51A-B9CCF370E692}">
      <dgm:prSet phldrT="[文本]"/>
      <dgm:spPr/>
      <dgm:t>
        <a:bodyPr/>
        <a:lstStyle/>
        <a:p>
          <a:r>
            <a:rPr lang="zh-CN" altLang="en-US" dirty="0"/>
            <a:t>介于中间的</a:t>
          </a:r>
        </a:p>
      </dgm:t>
    </dgm:pt>
    <dgm:pt modelId="{6F7A6724-D3DB-422E-97ED-6047858AE6A5}" type="parTrans" cxnId="{9CCA8E6C-8762-4D4F-AC58-1C6B99832CB5}">
      <dgm:prSet/>
      <dgm:spPr/>
      <dgm:t>
        <a:bodyPr/>
        <a:lstStyle/>
        <a:p>
          <a:endParaRPr lang="zh-CN" altLang="en-US"/>
        </a:p>
      </dgm:t>
    </dgm:pt>
    <dgm:pt modelId="{03CA4A79-255B-4CCB-A91F-779AB3878DCB}" type="sibTrans" cxnId="{9CCA8E6C-8762-4D4F-AC58-1C6B99832CB5}">
      <dgm:prSet/>
      <dgm:spPr/>
      <dgm:t>
        <a:bodyPr/>
        <a:lstStyle/>
        <a:p>
          <a:endParaRPr lang="zh-CN" altLang="en-US"/>
        </a:p>
      </dgm:t>
    </dgm:pt>
    <dgm:pt modelId="{A06D2619-AC2B-4BEE-926E-128109901BC4}">
      <dgm:prSet phldrT="[文本]"/>
      <dgm:spPr/>
      <dgm:t>
        <a:bodyPr/>
        <a:lstStyle/>
        <a:p>
          <a:r>
            <a:rPr lang="zh-CN" altLang="en-US" dirty="0"/>
            <a:t>标记为</a:t>
          </a:r>
          <a:r>
            <a:rPr lang="en-US" altLang="zh-CN" dirty="0"/>
            <a:t>free</a:t>
          </a:r>
          <a:endParaRPr lang="zh-CN" altLang="en-US" dirty="0"/>
        </a:p>
      </dgm:t>
    </dgm:pt>
    <dgm:pt modelId="{9CF55EB2-35D0-4857-9989-15F9A6C3C9C8}" type="parTrans" cxnId="{EA44371E-BA17-4270-8B01-F78C2148395B}">
      <dgm:prSet/>
      <dgm:spPr/>
      <dgm:t>
        <a:bodyPr/>
        <a:lstStyle/>
        <a:p>
          <a:endParaRPr lang="zh-CN" altLang="en-US"/>
        </a:p>
      </dgm:t>
    </dgm:pt>
    <dgm:pt modelId="{55718028-0DEB-48DE-B08F-3AD36E9F1609}" type="sibTrans" cxnId="{EA44371E-BA17-4270-8B01-F78C2148395B}">
      <dgm:prSet/>
      <dgm:spPr/>
      <dgm:t>
        <a:bodyPr/>
        <a:lstStyle/>
        <a:p>
          <a:endParaRPr lang="zh-CN" altLang="en-US"/>
        </a:p>
      </dgm:t>
    </dgm:pt>
    <dgm:pt modelId="{AD1286D6-7175-41A3-9345-300C19A77B4E}">
      <dgm:prSet phldrT="[文本]"/>
      <dgm:spPr/>
      <dgm:t>
        <a:bodyPr/>
        <a:lstStyle/>
        <a:p>
          <a:r>
            <a:rPr lang="zh-CN" altLang="en-US" dirty="0"/>
            <a:t>放入无序</a:t>
          </a:r>
          <a:r>
            <a:rPr lang="en-US" altLang="zh-CN" dirty="0"/>
            <a:t>bin</a:t>
          </a:r>
          <a:endParaRPr lang="zh-CN" altLang="en-US" dirty="0"/>
        </a:p>
      </dgm:t>
    </dgm:pt>
    <dgm:pt modelId="{017C8CD3-3EBD-47AA-833D-0A0D41821372}" type="parTrans" cxnId="{4A88BCC2-7932-43DA-A6F5-C62785D235A7}">
      <dgm:prSet/>
      <dgm:spPr/>
      <dgm:t>
        <a:bodyPr/>
        <a:lstStyle/>
        <a:p>
          <a:endParaRPr lang="zh-CN" altLang="en-US"/>
        </a:p>
      </dgm:t>
    </dgm:pt>
    <dgm:pt modelId="{84003327-4375-4329-802E-72E6E49BA742}" type="sibTrans" cxnId="{4A88BCC2-7932-43DA-A6F5-C62785D235A7}">
      <dgm:prSet/>
      <dgm:spPr/>
      <dgm:t>
        <a:bodyPr/>
        <a:lstStyle/>
        <a:p>
          <a:endParaRPr lang="zh-CN" altLang="en-US"/>
        </a:p>
      </dgm:t>
    </dgm:pt>
    <dgm:pt modelId="{84E9878B-3018-4487-BFF0-E426718D78EA}">
      <dgm:prSet phldrT="[文本]"/>
      <dgm:spPr/>
      <dgm:t>
        <a:bodyPr/>
        <a:lstStyle/>
        <a:p>
          <a:r>
            <a:rPr lang="zh-CN" altLang="en-US" dirty="0"/>
            <a:t>快速释放</a:t>
          </a:r>
        </a:p>
      </dgm:t>
    </dgm:pt>
    <dgm:pt modelId="{3085B95A-4B1F-4F3C-83AC-A13AA69E860A}" type="parTrans" cxnId="{BE17DB2E-90CD-44E9-BBA7-F634728CC275}">
      <dgm:prSet/>
      <dgm:spPr/>
      <dgm:t>
        <a:bodyPr/>
        <a:lstStyle/>
        <a:p>
          <a:endParaRPr lang="zh-CN" altLang="en-US"/>
        </a:p>
      </dgm:t>
    </dgm:pt>
    <dgm:pt modelId="{4511EC20-8553-44ED-8AB9-1F5A9D3EE092}" type="sibTrans" cxnId="{BE17DB2E-90CD-44E9-BBA7-F634728CC275}">
      <dgm:prSet/>
      <dgm:spPr/>
      <dgm:t>
        <a:bodyPr/>
        <a:lstStyle/>
        <a:p>
          <a:endParaRPr lang="zh-CN" altLang="en-US"/>
        </a:p>
      </dgm:t>
    </dgm:pt>
    <dgm:pt modelId="{C0A20F62-E700-469A-8488-CDC971729880}">
      <dgm:prSet phldrT="[文本]"/>
      <dgm:spPr/>
      <dgm:t>
        <a:bodyPr/>
        <a:lstStyle/>
        <a:p>
          <a:r>
            <a:rPr lang="zh-CN" altLang="en-US" dirty="0"/>
            <a:t>嫌弃态度：就这么一点点空间，值得我弄一会么？</a:t>
          </a:r>
        </a:p>
      </dgm:t>
    </dgm:pt>
    <dgm:pt modelId="{BE94CDCE-2480-408A-87B4-3AC66AA5D469}" type="parTrans" cxnId="{654D0BDB-F3B3-44E4-8D84-5E7ACCD90AC1}">
      <dgm:prSet/>
      <dgm:spPr/>
      <dgm:t>
        <a:bodyPr/>
        <a:lstStyle/>
        <a:p>
          <a:endParaRPr lang="zh-CN" altLang="en-US"/>
        </a:p>
      </dgm:t>
    </dgm:pt>
    <dgm:pt modelId="{9C13FC8E-1F65-4345-A9EF-42FDA3654C1D}" type="sibTrans" cxnId="{654D0BDB-F3B3-44E4-8D84-5E7ACCD90AC1}">
      <dgm:prSet/>
      <dgm:spPr/>
      <dgm:t>
        <a:bodyPr/>
        <a:lstStyle/>
        <a:p>
          <a:endParaRPr lang="zh-CN" altLang="en-US"/>
        </a:p>
      </dgm:t>
    </dgm:pt>
    <dgm:pt modelId="{14AB63BC-291D-4DF4-8DE9-2A0A0949BBFB}">
      <dgm:prSet phldrT="[文本]"/>
      <dgm:spPr/>
      <dgm:t>
        <a:bodyPr/>
        <a:lstStyle/>
        <a:p>
          <a:r>
            <a:rPr lang="zh-CN" altLang="en-US" dirty="0"/>
            <a:t>顺便合并空闲块</a:t>
          </a:r>
        </a:p>
      </dgm:t>
    </dgm:pt>
    <dgm:pt modelId="{CE9D861E-673A-489F-B084-F45F0C063891}" type="parTrans" cxnId="{726376BD-76BB-4E92-8279-9430F55A5E98}">
      <dgm:prSet/>
      <dgm:spPr/>
      <dgm:t>
        <a:bodyPr/>
        <a:lstStyle/>
        <a:p>
          <a:endParaRPr lang="zh-CN" altLang="en-US"/>
        </a:p>
      </dgm:t>
    </dgm:pt>
    <dgm:pt modelId="{5A939607-8F75-4B6E-B591-AA3008E1A49C}" type="sibTrans" cxnId="{726376BD-76BB-4E92-8279-9430F55A5E98}">
      <dgm:prSet/>
      <dgm:spPr/>
      <dgm:t>
        <a:bodyPr/>
        <a:lstStyle/>
        <a:p>
          <a:endParaRPr lang="zh-CN" altLang="en-US"/>
        </a:p>
      </dgm:t>
    </dgm:pt>
    <dgm:pt modelId="{07F13FD7-41DA-4DFB-A78F-7AB74919260B}">
      <dgm:prSet phldrT="[文本]"/>
      <dgm:spPr/>
      <dgm:t>
        <a:bodyPr/>
        <a:lstStyle/>
        <a:p>
          <a:endParaRPr lang="zh-CN" altLang="en-US" dirty="0"/>
        </a:p>
      </dgm:t>
    </dgm:pt>
    <dgm:pt modelId="{832F94D0-69CB-4612-B35C-CEC3CB8834AD}" type="parTrans" cxnId="{C260D773-0FB1-41C6-ABED-7292A0751A6D}">
      <dgm:prSet/>
      <dgm:spPr/>
      <dgm:t>
        <a:bodyPr/>
        <a:lstStyle/>
        <a:p>
          <a:endParaRPr lang="zh-CN" altLang="en-US"/>
        </a:p>
      </dgm:t>
    </dgm:pt>
    <dgm:pt modelId="{CA1216E6-C95B-47CA-9B0F-C298ADCADE6E}" type="sibTrans" cxnId="{C260D773-0FB1-41C6-ABED-7292A0751A6D}">
      <dgm:prSet/>
      <dgm:spPr/>
      <dgm:t>
        <a:bodyPr/>
        <a:lstStyle/>
        <a:p>
          <a:endParaRPr lang="zh-CN" altLang="en-US"/>
        </a:p>
      </dgm:t>
    </dgm:pt>
    <dgm:pt modelId="{2DBC4E3C-E0BA-4F5E-9801-EB773A747EFE}">
      <dgm:prSet phldrT="[文本]"/>
      <dgm:spPr/>
      <dgm:t>
        <a:bodyPr/>
        <a:lstStyle/>
        <a:p>
          <a:r>
            <a:rPr lang="zh-CN" altLang="en-US" dirty="0"/>
            <a:t>如果临近</a:t>
          </a:r>
          <a:r>
            <a:rPr lang="en-US" altLang="zh-CN" dirty="0"/>
            <a:t>top</a:t>
          </a:r>
          <a:r>
            <a:rPr lang="zh-CN" altLang="en-US" dirty="0"/>
            <a:t>，则更新</a:t>
          </a:r>
          <a:r>
            <a:rPr lang="en-US" altLang="zh-CN" dirty="0"/>
            <a:t>top</a:t>
          </a:r>
          <a:endParaRPr lang="zh-CN" altLang="en-US" dirty="0"/>
        </a:p>
      </dgm:t>
    </dgm:pt>
    <dgm:pt modelId="{8CAC80C0-A495-457E-B413-A53E6449B7D1}" type="parTrans" cxnId="{0801BE8F-5EAC-4EF9-BCBC-64759575A789}">
      <dgm:prSet/>
      <dgm:spPr/>
      <dgm:t>
        <a:bodyPr/>
        <a:lstStyle/>
        <a:p>
          <a:endParaRPr lang="zh-CN" altLang="en-US"/>
        </a:p>
      </dgm:t>
    </dgm:pt>
    <dgm:pt modelId="{1EFB5E94-2470-4819-BCBD-89EBEA5DF3CE}" type="sibTrans" cxnId="{0801BE8F-5EAC-4EF9-BCBC-64759575A789}">
      <dgm:prSet/>
      <dgm:spPr/>
      <dgm:t>
        <a:bodyPr/>
        <a:lstStyle/>
        <a:p>
          <a:endParaRPr lang="zh-CN" altLang="en-US"/>
        </a:p>
      </dgm:t>
    </dgm:pt>
    <dgm:pt modelId="{62579AD5-7421-4915-9094-5E5256556EB5}">
      <dgm:prSet phldrT="[文本]"/>
      <dgm:spPr/>
      <dgm:t>
        <a:bodyPr/>
        <a:lstStyle/>
        <a:p>
          <a:r>
            <a:rPr lang="zh-CN" altLang="en-US" dirty="0"/>
            <a:t>根据需要修剪</a:t>
          </a:r>
        </a:p>
      </dgm:t>
    </dgm:pt>
    <dgm:pt modelId="{36B8FFAB-FC27-4C58-B68E-2631727FAC33}" type="parTrans" cxnId="{10F7E535-9BBF-4C98-9D59-A5994957E0AF}">
      <dgm:prSet/>
      <dgm:spPr/>
      <dgm:t>
        <a:bodyPr/>
        <a:lstStyle/>
        <a:p>
          <a:endParaRPr lang="zh-CN" altLang="en-US"/>
        </a:p>
      </dgm:t>
    </dgm:pt>
    <dgm:pt modelId="{BAB60C48-9DBF-4FF6-9E83-02B1DCBAD732}" type="sibTrans" cxnId="{10F7E535-9BBF-4C98-9D59-A5994957E0AF}">
      <dgm:prSet/>
      <dgm:spPr/>
      <dgm:t>
        <a:bodyPr/>
        <a:lstStyle/>
        <a:p>
          <a:endParaRPr lang="zh-CN" altLang="en-US"/>
        </a:p>
      </dgm:t>
    </dgm:pt>
    <dgm:pt modelId="{54CA571A-3909-4B81-A11C-4948B83BDFE9}" type="pres">
      <dgm:prSet presAssocID="{D30EED72-CEAF-4B4A-A9B2-F5EF504CDC14}" presName="Name0" presStyleCnt="0">
        <dgm:presLayoutVars>
          <dgm:dir/>
          <dgm:animLvl val="lvl"/>
          <dgm:resizeHandles val="exact"/>
        </dgm:presLayoutVars>
      </dgm:prSet>
      <dgm:spPr/>
    </dgm:pt>
    <dgm:pt modelId="{7A5C27A4-E673-432E-BDFC-2C06C85B94C3}" type="pres">
      <dgm:prSet presAssocID="{1951E69F-09D0-495B-AA64-87E7A8CC26C9}" presName="composite" presStyleCnt="0"/>
      <dgm:spPr/>
    </dgm:pt>
    <dgm:pt modelId="{A3CE6BFD-4267-4441-9D83-A1D3FB6E1D6D}" type="pres">
      <dgm:prSet presAssocID="{1951E69F-09D0-495B-AA64-87E7A8CC26C9}" presName="parTx" presStyleLbl="alignNode1" presStyleIdx="0" presStyleCnt="3">
        <dgm:presLayoutVars>
          <dgm:chMax val="0"/>
          <dgm:chPref val="0"/>
          <dgm:bulletEnabled val="1"/>
        </dgm:presLayoutVars>
      </dgm:prSet>
      <dgm:spPr/>
    </dgm:pt>
    <dgm:pt modelId="{21A77947-A9FB-4B35-AFE7-00E1F1A9CD9B}" type="pres">
      <dgm:prSet presAssocID="{1951E69F-09D0-495B-AA64-87E7A8CC26C9}" presName="desTx" presStyleLbl="alignAccFollowNode1" presStyleIdx="0" presStyleCnt="3">
        <dgm:presLayoutVars>
          <dgm:bulletEnabled val="1"/>
        </dgm:presLayoutVars>
      </dgm:prSet>
      <dgm:spPr/>
    </dgm:pt>
    <dgm:pt modelId="{C530B095-84F7-481B-9DB1-87133B45FFE2}" type="pres">
      <dgm:prSet presAssocID="{9D75A1CB-579B-4E7D-B3A0-B78328430AB5}" presName="space" presStyleCnt="0"/>
      <dgm:spPr/>
    </dgm:pt>
    <dgm:pt modelId="{FAB8B066-9850-4F86-BE37-4F750E406AA1}" type="pres">
      <dgm:prSet presAssocID="{F2B06345-61DE-418D-AFA9-0208A5E8BC92}" presName="composite" presStyleCnt="0"/>
      <dgm:spPr/>
    </dgm:pt>
    <dgm:pt modelId="{DACB345B-C644-42CE-A868-7D073424E587}" type="pres">
      <dgm:prSet presAssocID="{F2B06345-61DE-418D-AFA9-0208A5E8BC92}" presName="parTx" presStyleLbl="alignNode1" presStyleIdx="1" presStyleCnt="3">
        <dgm:presLayoutVars>
          <dgm:chMax val="0"/>
          <dgm:chPref val="0"/>
          <dgm:bulletEnabled val="1"/>
        </dgm:presLayoutVars>
      </dgm:prSet>
      <dgm:spPr/>
    </dgm:pt>
    <dgm:pt modelId="{8DD07EF4-5836-4B8D-B343-4F054AC6BEAD}" type="pres">
      <dgm:prSet presAssocID="{F2B06345-61DE-418D-AFA9-0208A5E8BC92}" presName="desTx" presStyleLbl="alignAccFollowNode1" presStyleIdx="1" presStyleCnt="3">
        <dgm:presLayoutVars>
          <dgm:bulletEnabled val="1"/>
        </dgm:presLayoutVars>
      </dgm:prSet>
      <dgm:spPr/>
    </dgm:pt>
    <dgm:pt modelId="{C8225622-D910-4BEA-A850-88FBB3D9AF9C}" type="pres">
      <dgm:prSet presAssocID="{BD58D92B-1ED9-4543-9B60-2D1A02A86902}" presName="space" presStyleCnt="0"/>
      <dgm:spPr/>
    </dgm:pt>
    <dgm:pt modelId="{27FA25F9-363A-4FB5-8F7A-BF11F49F35C5}" type="pres">
      <dgm:prSet presAssocID="{7294ABC4-7D71-408A-B51A-B9CCF370E692}" presName="composite" presStyleCnt="0"/>
      <dgm:spPr/>
    </dgm:pt>
    <dgm:pt modelId="{A9B8690F-79F0-4B9C-8972-75FEA78CF893}" type="pres">
      <dgm:prSet presAssocID="{7294ABC4-7D71-408A-B51A-B9CCF370E692}" presName="parTx" presStyleLbl="alignNode1" presStyleIdx="2" presStyleCnt="3">
        <dgm:presLayoutVars>
          <dgm:chMax val="0"/>
          <dgm:chPref val="0"/>
          <dgm:bulletEnabled val="1"/>
        </dgm:presLayoutVars>
      </dgm:prSet>
      <dgm:spPr/>
    </dgm:pt>
    <dgm:pt modelId="{975A62CA-B269-40E0-B4EB-C451EADD130D}" type="pres">
      <dgm:prSet presAssocID="{7294ABC4-7D71-408A-B51A-B9CCF370E692}" presName="desTx" presStyleLbl="alignAccFollowNode1" presStyleIdx="2" presStyleCnt="3">
        <dgm:presLayoutVars>
          <dgm:bulletEnabled val="1"/>
        </dgm:presLayoutVars>
      </dgm:prSet>
      <dgm:spPr/>
    </dgm:pt>
  </dgm:ptLst>
  <dgm:cxnLst>
    <dgm:cxn modelId="{AB06CF0A-63AB-46D4-941D-55B00D65AAE0}" type="presOf" srcId="{B8D8FE7C-3828-499B-9906-80F99194C46D}" destId="{21A77947-A9FB-4B35-AFE7-00E1F1A9CD9B}" srcOrd="0" destOrd="0" presId="urn:microsoft.com/office/officeart/2005/8/layout/hList1"/>
    <dgm:cxn modelId="{335F971B-D0D5-4DC0-9B05-F4BF190EBAF2}" type="presOf" srcId="{A06D2619-AC2B-4BEE-926E-128109901BC4}" destId="{975A62CA-B269-40E0-B4EB-C451EADD130D}" srcOrd="0" destOrd="0" presId="urn:microsoft.com/office/officeart/2005/8/layout/hList1"/>
    <dgm:cxn modelId="{EA44371E-BA17-4270-8B01-F78C2148395B}" srcId="{7294ABC4-7D71-408A-B51A-B9CCF370E692}" destId="{A06D2619-AC2B-4BEE-926E-128109901BC4}" srcOrd="0" destOrd="0" parTransId="{9CF55EB2-35D0-4857-9989-15F9A6C3C9C8}" sibTransId="{55718028-0DEB-48DE-B08F-3AD36E9F1609}"/>
    <dgm:cxn modelId="{BE17DB2E-90CD-44E9-BBA7-F634728CC275}" srcId="{1951E69F-09D0-495B-AA64-87E7A8CC26C9}" destId="{84E9878B-3018-4487-BFF0-E426718D78EA}" srcOrd="1" destOrd="0" parTransId="{3085B95A-4B1F-4F3C-83AC-A13AA69E860A}" sibTransId="{4511EC20-8553-44ED-8AB9-1F5A9D3EE092}"/>
    <dgm:cxn modelId="{10F7E535-9BBF-4C98-9D59-A5994957E0AF}" srcId="{7294ABC4-7D71-408A-B51A-B9CCF370E692}" destId="{62579AD5-7421-4915-9094-5E5256556EB5}" srcOrd="4" destOrd="0" parTransId="{36B8FFAB-FC27-4C58-B68E-2631727FAC33}" sibTransId="{BAB60C48-9DBF-4FF6-9E83-02B1DCBAD732}"/>
    <dgm:cxn modelId="{E1D9C465-B6A4-4DE8-8793-551400E45042}" type="presOf" srcId="{84E9878B-3018-4487-BFF0-E426718D78EA}" destId="{21A77947-A9FB-4B35-AFE7-00E1F1A9CD9B}" srcOrd="0" destOrd="1" presId="urn:microsoft.com/office/officeart/2005/8/layout/hList1"/>
    <dgm:cxn modelId="{D5F5AA68-FE91-4F8C-A362-F25C5DD2145E}" srcId="{F2B06345-61DE-418D-AFA9-0208A5E8BC92}" destId="{2E30B8D5-7E81-41CF-9C8B-0626607F1A2A}" srcOrd="1" destOrd="0" parTransId="{C924E3AE-EA15-4B21-A6C4-F5242299D58A}" sibTransId="{ABB72C00-09FA-4829-B70C-278E47E634C8}"/>
    <dgm:cxn modelId="{9CCA8E6C-8762-4D4F-AC58-1C6B99832CB5}" srcId="{D30EED72-CEAF-4B4A-A9B2-F5EF504CDC14}" destId="{7294ABC4-7D71-408A-B51A-B9CCF370E692}" srcOrd="2" destOrd="0" parTransId="{6F7A6724-D3DB-422E-97ED-6047858AE6A5}" sibTransId="{03CA4A79-255B-4CCB-A91F-779AB3878DCB}"/>
    <dgm:cxn modelId="{356EAD6F-21D6-4781-86B7-EDB190B638EF}" type="presOf" srcId="{1951E69F-09D0-495B-AA64-87E7A8CC26C9}" destId="{A3CE6BFD-4267-4441-9D83-A1D3FB6E1D6D}" srcOrd="0" destOrd="0" presId="urn:microsoft.com/office/officeart/2005/8/layout/hList1"/>
    <dgm:cxn modelId="{9F5D6850-28CE-4B4B-95FE-C95D20C9390D}" type="presOf" srcId="{C0A20F62-E700-469A-8488-CDC971729880}" destId="{21A77947-A9FB-4B35-AFE7-00E1F1A9CD9B}" srcOrd="0" destOrd="2" presId="urn:microsoft.com/office/officeart/2005/8/layout/hList1"/>
    <dgm:cxn modelId="{5D336871-C9B6-4D43-A400-6CC6A239BF8B}" srcId="{1951E69F-09D0-495B-AA64-87E7A8CC26C9}" destId="{B8D8FE7C-3828-499B-9906-80F99194C46D}" srcOrd="0" destOrd="0" parTransId="{45DF89EA-747F-4AC9-A68D-4AA48EFB353E}" sibTransId="{7C5960D6-687F-4D1B-A2AA-234F840D8FA4}"/>
    <dgm:cxn modelId="{C260D773-0FB1-41C6-ABED-7292A0751A6D}" srcId="{7294ABC4-7D71-408A-B51A-B9CCF370E692}" destId="{07F13FD7-41DA-4DFB-A78F-7AB74919260B}" srcOrd="5" destOrd="0" parTransId="{832F94D0-69CB-4612-B35C-CEC3CB8834AD}" sibTransId="{CA1216E6-C95B-47CA-9B0F-C298ADCADE6E}"/>
    <dgm:cxn modelId="{F4042F7D-9791-4590-B438-4F971EA2BA8E}" type="presOf" srcId="{62579AD5-7421-4915-9094-5E5256556EB5}" destId="{975A62CA-B269-40E0-B4EB-C451EADD130D}" srcOrd="0" destOrd="4" presId="urn:microsoft.com/office/officeart/2005/8/layout/hList1"/>
    <dgm:cxn modelId="{06C9318B-8850-4570-A575-7A8B7130FEA8}" type="presOf" srcId="{07F13FD7-41DA-4DFB-A78F-7AB74919260B}" destId="{975A62CA-B269-40E0-B4EB-C451EADD130D}" srcOrd="0" destOrd="5" presId="urn:microsoft.com/office/officeart/2005/8/layout/hList1"/>
    <dgm:cxn modelId="{0801BE8F-5EAC-4EF9-BCBC-64759575A789}" srcId="{7294ABC4-7D71-408A-B51A-B9CCF370E692}" destId="{2DBC4E3C-E0BA-4F5E-9801-EB773A747EFE}" srcOrd="3" destOrd="0" parTransId="{8CAC80C0-A495-457E-B413-A53E6449B7D1}" sibTransId="{1EFB5E94-2470-4819-BCBD-89EBEA5DF3CE}"/>
    <dgm:cxn modelId="{0D3D429D-8182-40B3-89B4-5ECCED9BC3B3}" type="presOf" srcId="{2E30B8D5-7E81-41CF-9C8B-0626607F1A2A}" destId="{8DD07EF4-5836-4B8D-B343-4F054AC6BEAD}" srcOrd="0" destOrd="1" presId="urn:microsoft.com/office/officeart/2005/8/layout/hList1"/>
    <dgm:cxn modelId="{5BE9FDA4-E938-436F-8642-B4DA9B3B54B0}" type="presOf" srcId="{2DBC4E3C-E0BA-4F5E-9801-EB773A747EFE}" destId="{975A62CA-B269-40E0-B4EB-C451EADD130D}" srcOrd="0" destOrd="3" presId="urn:microsoft.com/office/officeart/2005/8/layout/hList1"/>
    <dgm:cxn modelId="{18AC99A8-A9A8-4AA1-A52C-75D4D2E817CF}" type="presOf" srcId="{7294ABC4-7D71-408A-B51A-B9CCF370E692}" destId="{A9B8690F-79F0-4B9C-8972-75FEA78CF893}" srcOrd="0" destOrd="0" presId="urn:microsoft.com/office/officeart/2005/8/layout/hList1"/>
    <dgm:cxn modelId="{8D285EBA-CED8-4206-AB1A-AE8030C05A32}" type="presOf" srcId="{D30EED72-CEAF-4B4A-A9B2-F5EF504CDC14}" destId="{54CA571A-3909-4B81-A11C-4948B83BDFE9}" srcOrd="0" destOrd="0" presId="urn:microsoft.com/office/officeart/2005/8/layout/hList1"/>
    <dgm:cxn modelId="{E91B3ABB-EC36-43F3-8007-552328DD8A9B}" srcId="{F2B06345-61DE-418D-AFA9-0208A5E8BC92}" destId="{5CA5D8E7-6982-4D94-95B7-35FABE48D197}" srcOrd="0" destOrd="0" parTransId="{BCFD419B-2F64-46C4-A248-0E1572F5C320}" sibTransId="{8BA752E3-4DB7-454E-8528-609C72596D0A}"/>
    <dgm:cxn modelId="{726376BD-76BB-4E92-8279-9430F55A5E98}" srcId="{7294ABC4-7D71-408A-B51A-B9CCF370E692}" destId="{14AB63BC-291D-4DF4-8DE9-2A0A0949BBFB}" srcOrd="2" destOrd="0" parTransId="{CE9D861E-673A-489F-B084-F45F0C063891}" sibTransId="{5A939607-8F75-4B6E-B591-AA3008E1A49C}"/>
    <dgm:cxn modelId="{4A88BCC2-7932-43DA-A6F5-C62785D235A7}" srcId="{7294ABC4-7D71-408A-B51A-B9CCF370E692}" destId="{AD1286D6-7175-41A3-9345-300C19A77B4E}" srcOrd="1" destOrd="0" parTransId="{017C8CD3-3EBD-47AA-833D-0A0D41821372}" sibTransId="{84003327-4375-4329-802E-72E6E49BA742}"/>
    <dgm:cxn modelId="{475C66C6-50C3-4A65-A94B-877DCFDDDEDB}" srcId="{D30EED72-CEAF-4B4A-A9B2-F5EF504CDC14}" destId="{1951E69F-09D0-495B-AA64-87E7A8CC26C9}" srcOrd="0" destOrd="0" parTransId="{32BF1DE6-0822-4D7E-9091-36CD2BABAAC3}" sibTransId="{9D75A1CB-579B-4E7D-B3A0-B78328430AB5}"/>
    <dgm:cxn modelId="{E1AF5EC7-7DD2-450E-9989-B78D82E5A64E}" type="presOf" srcId="{F2B06345-61DE-418D-AFA9-0208A5E8BC92}" destId="{DACB345B-C644-42CE-A868-7D073424E587}" srcOrd="0" destOrd="0" presId="urn:microsoft.com/office/officeart/2005/8/layout/hList1"/>
    <dgm:cxn modelId="{654D0BDB-F3B3-44E4-8D84-5E7ACCD90AC1}" srcId="{1951E69F-09D0-495B-AA64-87E7A8CC26C9}" destId="{C0A20F62-E700-469A-8488-CDC971729880}" srcOrd="2" destOrd="0" parTransId="{BE94CDCE-2480-408A-87B4-3AC66AA5D469}" sibTransId="{9C13FC8E-1F65-4345-A9EF-42FDA3654C1D}"/>
    <dgm:cxn modelId="{00C5BBDB-BDAA-4809-A749-DB71E0730EEF}" srcId="{D30EED72-CEAF-4B4A-A9B2-F5EF504CDC14}" destId="{F2B06345-61DE-418D-AFA9-0208A5E8BC92}" srcOrd="1" destOrd="0" parTransId="{56C4BA01-93E7-410D-BAD7-04CB55F99D0E}" sibTransId="{BD58D92B-1ED9-4543-9B60-2D1A02A86902}"/>
    <dgm:cxn modelId="{036B00E6-FA2E-4C91-B989-FC1EC23B3CB2}" type="presOf" srcId="{AD1286D6-7175-41A3-9345-300C19A77B4E}" destId="{975A62CA-B269-40E0-B4EB-C451EADD130D}" srcOrd="0" destOrd="1" presId="urn:microsoft.com/office/officeart/2005/8/layout/hList1"/>
    <dgm:cxn modelId="{AABEF5E8-C028-4D30-90B9-3A2B5BFF9A60}" type="presOf" srcId="{14AB63BC-291D-4DF4-8DE9-2A0A0949BBFB}" destId="{975A62CA-B269-40E0-B4EB-C451EADD130D}" srcOrd="0" destOrd="2" presId="urn:microsoft.com/office/officeart/2005/8/layout/hList1"/>
    <dgm:cxn modelId="{F34F46F2-1B31-4328-A6ED-3A6A57D9F8AC}" type="presOf" srcId="{5CA5D8E7-6982-4D94-95B7-35FABE48D197}" destId="{8DD07EF4-5836-4B8D-B343-4F054AC6BEAD}" srcOrd="0" destOrd="0" presId="urn:microsoft.com/office/officeart/2005/8/layout/hList1"/>
    <dgm:cxn modelId="{EA9643EF-3043-4118-BC72-BAC9020007F5}" type="presParOf" srcId="{54CA571A-3909-4B81-A11C-4948B83BDFE9}" destId="{7A5C27A4-E673-432E-BDFC-2C06C85B94C3}" srcOrd="0" destOrd="0" presId="urn:microsoft.com/office/officeart/2005/8/layout/hList1"/>
    <dgm:cxn modelId="{3934A6ED-CD4F-4893-94B4-6304ADF41C67}" type="presParOf" srcId="{7A5C27A4-E673-432E-BDFC-2C06C85B94C3}" destId="{A3CE6BFD-4267-4441-9D83-A1D3FB6E1D6D}" srcOrd="0" destOrd="0" presId="urn:microsoft.com/office/officeart/2005/8/layout/hList1"/>
    <dgm:cxn modelId="{35CA2E6E-60D0-4ACA-98BD-30496162D95B}" type="presParOf" srcId="{7A5C27A4-E673-432E-BDFC-2C06C85B94C3}" destId="{21A77947-A9FB-4B35-AFE7-00E1F1A9CD9B}" srcOrd="1" destOrd="0" presId="urn:microsoft.com/office/officeart/2005/8/layout/hList1"/>
    <dgm:cxn modelId="{F65E057E-C1EB-45EB-9310-736D23E4EAC5}" type="presParOf" srcId="{54CA571A-3909-4B81-A11C-4948B83BDFE9}" destId="{C530B095-84F7-481B-9DB1-87133B45FFE2}" srcOrd="1" destOrd="0" presId="urn:microsoft.com/office/officeart/2005/8/layout/hList1"/>
    <dgm:cxn modelId="{CD91F06D-5FB9-4EB7-B325-D9A8E9125F4D}" type="presParOf" srcId="{54CA571A-3909-4B81-A11C-4948B83BDFE9}" destId="{FAB8B066-9850-4F86-BE37-4F750E406AA1}" srcOrd="2" destOrd="0" presId="urn:microsoft.com/office/officeart/2005/8/layout/hList1"/>
    <dgm:cxn modelId="{8603FF11-D735-427B-BE43-3C2C45AD58D5}" type="presParOf" srcId="{FAB8B066-9850-4F86-BE37-4F750E406AA1}" destId="{DACB345B-C644-42CE-A868-7D073424E587}" srcOrd="0" destOrd="0" presId="urn:microsoft.com/office/officeart/2005/8/layout/hList1"/>
    <dgm:cxn modelId="{DF7CF164-7310-4469-B552-B7FBB3477245}" type="presParOf" srcId="{FAB8B066-9850-4F86-BE37-4F750E406AA1}" destId="{8DD07EF4-5836-4B8D-B343-4F054AC6BEAD}" srcOrd="1" destOrd="0" presId="urn:microsoft.com/office/officeart/2005/8/layout/hList1"/>
    <dgm:cxn modelId="{FCAD20F7-930D-4120-8744-216621E5C2BB}" type="presParOf" srcId="{54CA571A-3909-4B81-A11C-4948B83BDFE9}" destId="{C8225622-D910-4BEA-A850-88FBB3D9AF9C}" srcOrd="3" destOrd="0" presId="urn:microsoft.com/office/officeart/2005/8/layout/hList1"/>
    <dgm:cxn modelId="{33742798-8AC0-44B5-BB69-417DF363BA3A}" type="presParOf" srcId="{54CA571A-3909-4B81-A11C-4948B83BDFE9}" destId="{27FA25F9-363A-4FB5-8F7A-BF11F49F35C5}" srcOrd="4" destOrd="0" presId="urn:microsoft.com/office/officeart/2005/8/layout/hList1"/>
    <dgm:cxn modelId="{EC191D24-FD52-4785-8661-0CFB809102AA}" type="presParOf" srcId="{27FA25F9-363A-4FB5-8F7A-BF11F49F35C5}" destId="{A9B8690F-79F0-4B9C-8972-75FEA78CF893}" srcOrd="0" destOrd="0" presId="urn:microsoft.com/office/officeart/2005/8/layout/hList1"/>
    <dgm:cxn modelId="{912F47A4-B531-47AA-8187-6F1DCB891A45}" type="presParOf" srcId="{27FA25F9-363A-4FB5-8F7A-BF11F49F35C5}" destId="{975A62CA-B269-40E0-B4EB-C451EADD130D}"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12FC66-6DB7-4E3A-8D45-711EE100D7F8}" type="doc">
      <dgm:prSet loTypeId="urn:microsoft.com/office/officeart/2009/3/layout/SubStepProcess" loCatId="process" qsTypeId="urn:microsoft.com/office/officeart/2005/8/quickstyle/simple1" qsCatId="simple" csTypeId="urn:microsoft.com/office/officeart/2005/8/colors/colorful1" csCatId="colorful" phldr="1"/>
      <dgm:spPr/>
    </dgm:pt>
    <dgm:pt modelId="{22BC0D40-1323-4A75-8CE5-ADE2163F00FB}">
      <dgm:prSet phldrT="[Text]"/>
      <dgm:spPr/>
      <dgm:t>
        <a:bodyPr/>
        <a:lstStyle/>
        <a:p>
          <a:r>
            <a:rPr lang="zh-CN" altLang="en-US" dirty="0"/>
            <a:t>概览</a:t>
          </a:r>
          <a:endParaRPr lang="en-US" dirty="0"/>
        </a:p>
      </dgm:t>
    </dgm:pt>
    <dgm:pt modelId="{E4E88C8C-3F1C-4809-AE24-D1FD6E2319AD}" type="parTrans" cxnId="{8FC58E23-A1B0-42BB-911C-084436A5B0BE}">
      <dgm:prSet/>
      <dgm:spPr/>
      <dgm:t>
        <a:bodyPr/>
        <a:lstStyle/>
        <a:p>
          <a:endParaRPr lang="en-US"/>
        </a:p>
      </dgm:t>
    </dgm:pt>
    <dgm:pt modelId="{573550A3-E1BE-45E8-B2BB-D6E79442E1C5}" type="sibTrans" cxnId="{8FC58E23-A1B0-42BB-911C-084436A5B0BE}">
      <dgm:prSet/>
      <dgm:spPr/>
      <dgm:t>
        <a:bodyPr/>
        <a:lstStyle/>
        <a:p>
          <a:endParaRPr lang="en-US"/>
        </a:p>
      </dgm:t>
    </dgm:pt>
    <dgm:pt modelId="{1C5A5A19-A079-414D-AC52-75DF34A33B24}">
      <dgm:prSet phldrT="[Text]"/>
      <dgm:spPr/>
      <dgm:t>
        <a:bodyPr/>
        <a:lstStyle/>
        <a:p>
          <a:r>
            <a:rPr lang="zh-CN" altLang="en-US" dirty="0"/>
            <a:t>批发</a:t>
          </a:r>
          <a:endParaRPr lang="en-US" dirty="0"/>
        </a:p>
      </dgm:t>
    </dgm:pt>
    <dgm:pt modelId="{CCBA7746-D661-4D6D-BE25-A5C30E19C1F3}" type="parTrans" cxnId="{6F31BCFF-695C-45DF-8E06-47B9F042F21C}">
      <dgm:prSet/>
      <dgm:spPr/>
      <dgm:t>
        <a:bodyPr/>
        <a:lstStyle/>
        <a:p>
          <a:endParaRPr lang="en-US"/>
        </a:p>
      </dgm:t>
    </dgm:pt>
    <dgm:pt modelId="{EA561E6F-7F92-4C4E-A427-CFD5232B5229}" type="sibTrans" cxnId="{6F31BCFF-695C-45DF-8E06-47B9F042F21C}">
      <dgm:prSet/>
      <dgm:spPr/>
      <dgm:t>
        <a:bodyPr/>
        <a:lstStyle/>
        <a:p>
          <a:endParaRPr lang="en-US"/>
        </a:p>
      </dgm:t>
    </dgm:pt>
    <dgm:pt modelId="{075E7A86-5EB2-40B4-B47E-8037858D97BA}">
      <dgm:prSet phldrT="[Text]"/>
      <dgm:spPr/>
      <dgm:t>
        <a:bodyPr/>
        <a:lstStyle/>
        <a:p>
          <a:r>
            <a:rPr lang="zh-CN" altLang="en-US"/>
            <a:t>分配和释放</a:t>
          </a:r>
          <a:endParaRPr lang="en-US" dirty="0"/>
        </a:p>
      </dgm:t>
    </dgm:pt>
    <dgm:pt modelId="{C5627D4C-34E5-4B55-BC12-81C9AF192003}" type="parTrans" cxnId="{889DB83E-0572-44BC-A729-9656DFC1DFE2}">
      <dgm:prSet/>
      <dgm:spPr/>
      <dgm:t>
        <a:bodyPr/>
        <a:lstStyle/>
        <a:p>
          <a:endParaRPr lang="zh-CN" altLang="en-US"/>
        </a:p>
      </dgm:t>
    </dgm:pt>
    <dgm:pt modelId="{C1CACB16-451B-43F8-A8B4-D40E5E0D0A1B}" type="sibTrans" cxnId="{889DB83E-0572-44BC-A729-9656DFC1DFE2}">
      <dgm:prSet/>
      <dgm:spPr/>
      <dgm:t>
        <a:bodyPr/>
        <a:lstStyle/>
        <a:p>
          <a:endParaRPr lang="zh-CN" altLang="en-US"/>
        </a:p>
      </dgm:t>
    </dgm:pt>
    <dgm:pt modelId="{389CAE15-2DFA-437B-A7FD-385F5EF03753}">
      <dgm:prSet phldrT="[Text]"/>
      <dgm:spPr/>
      <dgm:t>
        <a:bodyPr/>
        <a:lstStyle/>
        <a:p>
          <a:r>
            <a:rPr lang="en-US" altLang="zh-CN" dirty="0"/>
            <a:t>Arena</a:t>
          </a:r>
          <a:endParaRPr lang="en-US" dirty="0"/>
        </a:p>
      </dgm:t>
    </dgm:pt>
    <dgm:pt modelId="{87FE9EBE-E27D-4EC9-AC51-AD7EB219FD36}" type="parTrans" cxnId="{82DD070E-6C79-41B6-830E-9EDD276DA1ED}">
      <dgm:prSet/>
      <dgm:spPr/>
      <dgm:t>
        <a:bodyPr/>
        <a:lstStyle/>
        <a:p>
          <a:endParaRPr lang="zh-CN" altLang="en-US"/>
        </a:p>
      </dgm:t>
    </dgm:pt>
    <dgm:pt modelId="{A0D565A3-2643-41D1-AAD2-42D4143557C8}" type="sibTrans" cxnId="{82DD070E-6C79-41B6-830E-9EDD276DA1ED}">
      <dgm:prSet/>
      <dgm:spPr/>
      <dgm:t>
        <a:bodyPr/>
        <a:lstStyle/>
        <a:p>
          <a:endParaRPr lang="zh-CN" altLang="en-US"/>
        </a:p>
      </dgm:t>
    </dgm:pt>
    <dgm:pt modelId="{E8B06D3E-298F-4375-A38E-108AAF5B1A53}">
      <dgm:prSet phldrT="[Text]"/>
      <dgm:spPr/>
      <dgm:t>
        <a:bodyPr/>
        <a:lstStyle/>
        <a:p>
          <a:r>
            <a:rPr lang="en-US" altLang="zh-CN" dirty="0" err="1"/>
            <a:t>Valgrind</a:t>
          </a:r>
          <a:endParaRPr lang="en-US" dirty="0"/>
        </a:p>
      </dgm:t>
    </dgm:pt>
    <dgm:pt modelId="{EA67566E-374B-49AA-9564-40B26E5AC96D}" type="parTrans" cxnId="{5E2B2AB1-2070-420B-BE5D-381283E05336}">
      <dgm:prSet/>
      <dgm:spPr/>
      <dgm:t>
        <a:bodyPr/>
        <a:lstStyle/>
        <a:p>
          <a:endParaRPr lang="zh-CN" altLang="en-US"/>
        </a:p>
      </dgm:t>
    </dgm:pt>
    <dgm:pt modelId="{B80AE467-8E2D-4977-A212-5317F01F5F87}" type="sibTrans" cxnId="{5E2B2AB1-2070-420B-BE5D-381283E05336}">
      <dgm:prSet/>
      <dgm:spPr/>
      <dgm:t>
        <a:bodyPr/>
        <a:lstStyle/>
        <a:p>
          <a:endParaRPr lang="zh-CN" altLang="en-US"/>
        </a:p>
      </dgm:t>
    </dgm:pt>
    <dgm:pt modelId="{BC86150A-9D5C-400D-A912-E71F5ABAE2B5}" type="pres">
      <dgm:prSet presAssocID="{BC12FC66-6DB7-4E3A-8D45-711EE100D7F8}" presName="Name0" presStyleCnt="0">
        <dgm:presLayoutVars>
          <dgm:chMax val="7"/>
          <dgm:dir/>
          <dgm:animOne val="branch"/>
        </dgm:presLayoutVars>
      </dgm:prSet>
      <dgm:spPr/>
    </dgm:pt>
    <dgm:pt modelId="{12A44B87-4B01-41DB-8A79-CFF75B7E5CD4}" type="pres">
      <dgm:prSet presAssocID="{22BC0D40-1323-4A75-8CE5-ADE2163F00FB}" presName="parTx1" presStyleLbl="node1" presStyleIdx="0" presStyleCnt="5"/>
      <dgm:spPr/>
    </dgm:pt>
    <dgm:pt modelId="{5C3F541F-5839-4026-9BCF-593FCA4A86D3}" type="pres">
      <dgm:prSet presAssocID="{389CAE15-2DFA-437B-A7FD-385F5EF03753}" presName="parTx2" presStyleLbl="node1" presStyleIdx="1" presStyleCnt="5"/>
      <dgm:spPr/>
    </dgm:pt>
    <dgm:pt modelId="{BB076325-EFFC-409B-BC65-389D4D9A265E}" type="pres">
      <dgm:prSet presAssocID="{1C5A5A19-A079-414D-AC52-75DF34A33B24}" presName="parTx3" presStyleLbl="node1" presStyleIdx="2" presStyleCnt="5"/>
      <dgm:spPr/>
    </dgm:pt>
    <dgm:pt modelId="{3A063F06-1BEF-47D1-88E7-90DF6A209817}" type="pres">
      <dgm:prSet presAssocID="{075E7A86-5EB2-40B4-B47E-8037858D97BA}" presName="parTx4" presStyleLbl="node1" presStyleIdx="3" presStyleCnt="5"/>
      <dgm:spPr/>
    </dgm:pt>
    <dgm:pt modelId="{E4B8A831-1709-44B8-8F09-37137E82598F}" type="pres">
      <dgm:prSet presAssocID="{E8B06D3E-298F-4375-A38E-108AAF5B1A53}" presName="parTx5" presStyleLbl="node1" presStyleIdx="4" presStyleCnt="5"/>
      <dgm:spPr/>
    </dgm:pt>
  </dgm:ptLst>
  <dgm:cxnLst>
    <dgm:cxn modelId="{F07F8606-0C4C-47C7-8283-69928DD169D4}" type="presOf" srcId="{E8B06D3E-298F-4375-A38E-108AAF5B1A53}" destId="{E4B8A831-1709-44B8-8F09-37137E82598F}" srcOrd="0" destOrd="0" presId="urn:microsoft.com/office/officeart/2009/3/layout/SubStepProcess"/>
    <dgm:cxn modelId="{82DD070E-6C79-41B6-830E-9EDD276DA1ED}" srcId="{BC12FC66-6DB7-4E3A-8D45-711EE100D7F8}" destId="{389CAE15-2DFA-437B-A7FD-385F5EF03753}" srcOrd="1" destOrd="0" parTransId="{87FE9EBE-E27D-4EC9-AC51-AD7EB219FD36}" sibTransId="{A0D565A3-2643-41D1-AAD2-42D4143557C8}"/>
    <dgm:cxn modelId="{8FC58E23-A1B0-42BB-911C-084436A5B0BE}" srcId="{BC12FC66-6DB7-4E3A-8D45-711EE100D7F8}" destId="{22BC0D40-1323-4A75-8CE5-ADE2163F00FB}" srcOrd="0" destOrd="0" parTransId="{E4E88C8C-3F1C-4809-AE24-D1FD6E2319AD}" sibTransId="{573550A3-E1BE-45E8-B2BB-D6E79442E1C5}"/>
    <dgm:cxn modelId="{889DB83E-0572-44BC-A729-9656DFC1DFE2}" srcId="{BC12FC66-6DB7-4E3A-8D45-711EE100D7F8}" destId="{075E7A86-5EB2-40B4-B47E-8037858D97BA}" srcOrd="3" destOrd="0" parTransId="{C5627D4C-34E5-4B55-BC12-81C9AF192003}" sibTransId="{C1CACB16-451B-43F8-A8B4-D40E5E0D0A1B}"/>
    <dgm:cxn modelId="{CEB8E162-5754-4F93-8185-4D131F1444FC}" type="presOf" srcId="{075E7A86-5EB2-40B4-B47E-8037858D97BA}" destId="{3A063F06-1BEF-47D1-88E7-90DF6A209817}" srcOrd="0" destOrd="0" presId="urn:microsoft.com/office/officeart/2009/3/layout/SubStepProcess"/>
    <dgm:cxn modelId="{3DE16BA4-A44D-4B0F-AC47-739CC6380EA1}" type="presOf" srcId="{BC12FC66-6DB7-4E3A-8D45-711EE100D7F8}" destId="{BC86150A-9D5C-400D-A912-E71F5ABAE2B5}" srcOrd="0" destOrd="0" presId="urn:microsoft.com/office/officeart/2009/3/layout/SubStepProcess"/>
    <dgm:cxn modelId="{5E2B2AB1-2070-420B-BE5D-381283E05336}" srcId="{BC12FC66-6DB7-4E3A-8D45-711EE100D7F8}" destId="{E8B06D3E-298F-4375-A38E-108AAF5B1A53}" srcOrd="4" destOrd="0" parTransId="{EA67566E-374B-49AA-9564-40B26E5AC96D}" sibTransId="{B80AE467-8E2D-4977-A212-5317F01F5F87}"/>
    <dgm:cxn modelId="{C7065DC6-91CA-4F68-9365-FAF4A0A8A614}" type="presOf" srcId="{389CAE15-2DFA-437B-A7FD-385F5EF03753}" destId="{5C3F541F-5839-4026-9BCF-593FCA4A86D3}" srcOrd="0" destOrd="0" presId="urn:microsoft.com/office/officeart/2009/3/layout/SubStepProcess"/>
    <dgm:cxn modelId="{3E7C95F5-0AC8-4E2E-BD7B-84AF2920AE5B}" type="presOf" srcId="{1C5A5A19-A079-414D-AC52-75DF34A33B24}" destId="{BB076325-EFFC-409B-BC65-389D4D9A265E}" srcOrd="0" destOrd="0" presId="urn:microsoft.com/office/officeart/2009/3/layout/SubStepProcess"/>
    <dgm:cxn modelId="{A7E0A7F9-BB2B-4177-B746-FDD006DA8227}" type="presOf" srcId="{22BC0D40-1323-4A75-8CE5-ADE2163F00FB}" destId="{12A44B87-4B01-41DB-8A79-CFF75B7E5CD4}" srcOrd="0" destOrd="0" presId="urn:microsoft.com/office/officeart/2009/3/layout/SubStepProcess"/>
    <dgm:cxn modelId="{6F31BCFF-695C-45DF-8E06-47B9F042F21C}" srcId="{BC12FC66-6DB7-4E3A-8D45-711EE100D7F8}" destId="{1C5A5A19-A079-414D-AC52-75DF34A33B24}" srcOrd="2" destOrd="0" parTransId="{CCBA7746-D661-4D6D-BE25-A5C30E19C1F3}" sibTransId="{EA561E6F-7F92-4C4E-A427-CFD5232B5229}"/>
    <dgm:cxn modelId="{4A1FE640-DEA2-41EB-BF12-35146A224B2B}" type="presParOf" srcId="{BC86150A-9D5C-400D-A912-E71F5ABAE2B5}" destId="{12A44B87-4B01-41DB-8A79-CFF75B7E5CD4}" srcOrd="0" destOrd="0" presId="urn:microsoft.com/office/officeart/2009/3/layout/SubStepProcess"/>
    <dgm:cxn modelId="{F45361D5-68D7-43FC-B8A9-3C779B37EDE3}" type="presParOf" srcId="{BC86150A-9D5C-400D-A912-E71F5ABAE2B5}" destId="{5C3F541F-5839-4026-9BCF-593FCA4A86D3}" srcOrd="1" destOrd="0" presId="urn:microsoft.com/office/officeart/2009/3/layout/SubStepProcess"/>
    <dgm:cxn modelId="{2EBD7DF1-6268-4C3C-8DC7-B159E16E7EE7}" type="presParOf" srcId="{BC86150A-9D5C-400D-A912-E71F5ABAE2B5}" destId="{BB076325-EFFC-409B-BC65-389D4D9A265E}" srcOrd="2" destOrd="0" presId="urn:microsoft.com/office/officeart/2009/3/layout/SubStepProcess"/>
    <dgm:cxn modelId="{513AD91D-B524-4B8A-984E-28AFB885109D}" type="presParOf" srcId="{BC86150A-9D5C-400D-A912-E71F5ABAE2B5}" destId="{3A063F06-1BEF-47D1-88E7-90DF6A209817}" srcOrd="3" destOrd="0" presId="urn:microsoft.com/office/officeart/2009/3/layout/SubStepProcess"/>
    <dgm:cxn modelId="{A57633F8-0CE9-4B7B-B9A5-409E4ABF6F0B}" type="presParOf" srcId="{BC86150A-9D5C-400D-A912-E71F5ABAE2B5}" destId="{E4B8A831-1709-44B8-8F09-37137E82598F}" srcOrd="4"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543B67F-D6D0-4706-87A0-BC61FAD27F68}" type="doc">
      <dgm:prSet loTypeId="urn:microsoft.com/office/officeart/2005/8/layout/cycle6" loCatId="relationship" qsTypeId="urn:microsoft.com/office/officeart/2005/8/quickstyle/simple1" qsCatId="simple" csTypeId="urn:microsoft.com/office/officeart/2005/8/colors/colorful5" csCatId="colorful" phldr="1"/>
      <dgm:spPr/>
      <dgm:t>
        <a:bodyPr/>
        <a:lstStyle/>
        <a:p>
          <a:endParaRPr lang="en-US"/>
        </a:p>
      </dgm:t>
    </dgm:pt>
    <dgm:pt modelId="{A107F842-AFED-4CFF-926E-E08072F4EF26}">
      <dgm:prSet phldrT="[Text]"/>
      <dgm:spPr/>
      <dgm:t>
        <a:bodyPr/>
        <a:lstStyle/>
        <a:p>
          <a:r>
            <a:rPr lang="en-US" b="0" i="0">
              <a:effectLst/>
              <a:latin typeface="+mn-lt"/>
              <a:ea typeface="+mn-ea"/>
              <a:cs typeface="+mn-cs"/>
            </a:rPr>
            <a:t>a memory error detector</a:t>
          </a:r>
          <a:endParaRPr lang="en-US" dirty="0"/>
        </a:p>
      </dgm:t>
    </dgm:pt>
    <dgm:pt modelId="{B5FC4923-4DA5-42DA-95A1-4D987C155B93}" type="parTrans" cxnId="{D21E116A-EA8B-4DB7-9770-7F5DDA0C3204}">
      <dgm:prSet/>
      <dgm:spPr/>
      <dgm:t>
        <a:bodyPr/>
        <a:lstStyle/>
        <a:p>
          <a:endParaRPr lang="en-US"/>
        </a:p>
      </dgm:t>
    </dgm:pt>
    <dgm:pt modelId="{E7497CC4-7929-444E-912D-40536553DAB7}" type="sibTrans" cxnId="{D21E116A-EA8B-4DB7-9770-7F5DDA0C3204}">
      <dgm:prSet/>
      <dgm:spPr/>
      <dgm:t>
        <a:bodyPr/>
        <a:lstStyle/>
        <a:p>
          <a:endParaRPr lang="en-US"/>
        </a:p>
      </dgm:t>
    </dgm:pt>
    <dgm:pt modelId="{7D5C475A-1ADE-4201-9203-DDE708D77B36}">
      <dgm:prSet phldrT="[Text]"/>
      <dgm:spPr/>
      <dgm:t>
        <a:bodyPr/>
        <a:lstStyle/>
        <a:p>
          <a:r>
            <a:rPr lang="en-US" b="0" i="0">
              <a:effectLst/>
              <a:latin typeface="+mn-lt"/>
              <a:ea typeface="+mn-ea"/>
              <a:cs typeface="+mn-cs"/>
            </a:rPr>
            <a:t>two thread error detectors</a:t>
          </a:r>
          <a:endParaRPr lang="en-US" dirty="0"/>
        </a:p>
      </dgm:t>
    </dgm:pt>
    <dgm:pt modelId="{E9895689-6028-4067-AD73-7FBD7C69F476}" type="parTrans" cxnId="{AA5A6939-23ED-4DEA-AAED-2208C1050899}">
      <dgm:prSet/>
      <dgm:spPr/>
      <dgm:t>
        <a:bodyPr/>
        <a:lstStyle/>
        <a:p>
          <a:endParaRPr lang="en-US"/>
        </a:p>
      </dgm:t>
    </dgm:pt>
    <dgm:pt modelId="{E91CBADA-A939-4519-8866-4E95AEA851C3}" type="sibTrans" cxnId="{AA5A6939-23ED-4DEA-AAED-2208C1050899}">
      <dgm:prSet/>
      <dgm:spPr/>
      <dgm:t>
        <a:bodyPr/>
        <a:lstStyle/>
        <a:p>
          <a:endParaRPr lang="en-US"/>
        </a:p>
      </dgm:t>
    </dgm:pt>
    <dgm:pt modelId="{70C52FE4-B058-4030-80C6-E9D39DAB9008}">
      <dgm:prSet phldrT="[Text]"/>
      <dgm:spPr/>
      <dgm:t>
        <a:bodyPr/>
        <a:lstStyle/>
        <a:p>
          <a:r>
            <a:rPr lang="en-US" b="0" i="0">
              <a:effectLst/>
              <a:latin typeface="+mn-lt"/>
              <a:ea typeface="+mn-ea"/>
              <a:cs typeface="+mn-cs"/>
            </a:rPr>
            <a:t>a cache and branch-prediction profiler</a:t>
          </a:r>
          <a:endParaRPr lang="en-US" dirty="0"/>
        </a:p>
      </dgm:t>
    </dgm:pt>
    <dgm:pt modelId="{6D71528E-2ED8-4AD1-9A96-34067F1EF574}" type="parTrans" cxnId="{78A8DACE-1291-4882-936D-B0C6E00D5585}">
      <dgm:prSet/>
      <dgm:spPr/>
      <dgm:t>
        <a:bodyPr/>
        <a:lstStyle/>
        <a:p>
          <a:endParaRPr lang="en-US"/>
        </a:p>
      </dgm:t>
    </dgm:pt>
    <dgm:pt modelId="{D572A188-3AEF-485B-A58A-7A8AE29E811C}" type="sibTrans" cxnId="{78A8DACE-1291-4882-936D-B0C6E00D5585}">
      <dgm:prSet/>
      <dgm:spPr/>
      <dgm:t>
        <a:bodyPr/>
        <a:lstStyle/>
        <a:p>
          <a:endParaRPr lang="en-US"/>
        </a:p>
      </dgm:t>
    </dgm:pt>
    <dgm:pt modelId="{B72E9FD3-0D1A-47B8-B45F-FC7C38E6B342}">
      <dgm:prSet phldrT="[Text]"/>
      <dgm:spPr/>
      <dgm:t>
        <a:bodyPr/>
        <a:lstStyle/>
        <a:p>
          <a:r>
            <a:rPr lang="en-US" b="0" i="0">
              <a:effectLst/>
              <a:latin typeface="+mn-lt"/>
              <a:ea typeface="+mn-ea"/>
              <a:cs typeface="+mn-cs"/>
            </a:rPr>
            <a:t>a call-graph generating cache and branch-prediction profiler,</a:t>
          </a:r>
          <a:endParaRPr lang="en-US" dirty="0"/>
        </a:p>
      </dgm:t>
    </dgm:pt>
    <dgm:pt modelId="{B7645421-078E-48B8-B7B8-C63AB14DE435}" type="parTrans" cxnId="{7888D9CB-3176-4D76-BDD0-579232332565}">
      <dgm:prSet/>
      <dgm:spPr/>
      <dgm:t>
        <a:bodyPr/>
        <a:lstStyle/>
        <a:p>
          <a:endParaRPr lang="en-US"/>
        </a:p>
      </dgm:t>
    </dgm:pt>
    <dgm:pt modelId="{6451AC83-28B6-445A-BDF1-2BEA45A856A8}" type="sibTrans" cxnId="{7888D9CB-3176-4D76-BDD0-579232332565}">
      <dgm:prSet/>
      <dgm:spPr/>
      <dgm:t>
        <a:bodyPr/>
        <a:lstStyle/>
        <a:p>
          <a:endParaRPr lang="en-US"/>
        </a:p>
      </dgm:t>
    </dgm:pt>
    <dgm:pt modelId="{2FD9B053-48E4-4C64-9DCB-EEFA0E932F1B}">
      <dgm:prSet phldrT="[Text]"/>
      <dgm:spPr/>
      <dgm:t>
        <a:bodyPr/>
        <a:lstStyle/>
        <a:p>
          <a:r>
            <a:rPr lang="en-US" b="0" i="0" dirty="0">
              <a:effectLst/>
              <a:latin typeface="+mn-lt"/>
              <a:ea typeface="+mn-ea"/>
              <a:cs typeface="+mn-cs"/>
            </a:rPr>
            <a:t>a heap profiler</a:t>
          </a:r>
          <a:endParaRPr lang="en-US" dirty="0"/>
        </a:p>
      </dgm:t>
    </dgm:pt>
    <dgm:pt modelId="{D1F4E5CB-8077-4C4A-BE37-203B42E7E8F3}" type="parTrans" cxnId="{E207725F-5261-40C3-8380-CB6BCB2FA535}">
      <dgm:prSet/>
      <dgm:spPr/>
      <dgm:t>
        <a:bodyPr/>
        <a:lstStyle/>
        <a:p>
          <a:endParaRPr lang="en-US"/>
        </a:p>
      </dgm:t>
    </dgm:pt>
    <dgm:pt modelId="{E4347C79-152B-4F42-B6F7-D66D6F3E4DA1}" type="sibTrans" cxnId="{E207725F-5261-40C3-8380-CB6BCB2FA535}">
      <dgm:prSet/>
      <dgm:spPr/>
      <dgm:t>
        <a:bodyPr/>
        <a:lstStyle/>
        <a:p>
          <a:endParaRPr lang="en-US"/>
        </a:p>
      </dgm:t>
    </dgm:pt>
    <dgm:pt modelId="{57E4C4E9-5728-4A93-B196-D56CD0FBA25D}" type="pres">
      <dgm:prSet presAssocID="{4543B67F-D6D0-4706-87A0-BC61FAD27F68}" presName="cycle" presStyleCnt="0">
        <dgm:presLayoutVars>
          <dgm:dir/>
          <dgm:resizeHandles val="exact"/>
        </dgm:presLayoutVars>
      </dgm:prSet>
      <dgm:spPr/>
    </dgm:pt>
    <dgm:pt modelId="{1EB35B74-5F89-4567-BB25-19EA3A5859D3}" type="pres">
      <dgm:prSet presAssocID="{A107F842-AFED-4CFF-926E-E08072F4EF26}" presName="node" presStyleLbl="node1" presStyleIdx="0" presStyleCnt="5">
        <dgm:presLayoutVars>
          <dgm:bulletEnabled val="1"/>
        </dgm:presLayoutVars>
      </dgm:prSet>
      <dgm:spPr/>
    </dgm:pt>
    <dgm:pt modelId="{3467D8A7-F44A-4CB0-A5BF-B7A3FB5ABD9B}" type="pres">
      <dgm:prSet presAssocID="{A107F842-AFED-4CFF-926E-E08072F4EF26}" presName="spNode" presStyleCnt="0"/>
      <dgm:spPr/>
    </dgm:pt>
    <dgm:pt modelId="{647D4CA5-9174-492F-B81C-96FD729F54EF}" type="pres">
      <dgm:prSet presAssocID="{E7497CC4-7929-444E-912D-40536553DAB7}" presName="sibTrans" presStyleLbl="sibTrans1D1" presStyleIdx="0" presStyleCnt="5"/>
      <dgm:spPr/>
    </dgm:pt>
    <dgm:pt modelId="{E0A028FB-DF94-42B0-B81E-9C6E51541C10}" type="pres">
      <dgm:prSet presAssocID="{7D5C475A-1ADE-4201-9203-DDE708D77B36}" presName="node" presStyleLbl="node1" presStyleIdx="1" presStyleCnt="5">
        <dgm:presLayoutVars>
          <dgm:bulletEnabled val="1"/>
        </dgm:presLayoutVars>
      </dgm:prSet>
      <dgm:spPr/>
    </dgm:pt>
    <dgm:pt modelId="{3CBF3C3C-73FB-4401-AD4D-031EF4FC0193}" type="pres">
      <dgm:prSet presAssocID="{7D5C475A-1ADE-4201-9203-DDE708D77B36}" presName="spNode" presStyleCnt="0"/>
      <dgm:spPr/>
    </dgm:pt>
    <dgm:pt modelId="{78A63C84-0E70-496D-9DF9-E9A73A6BEC0B}" type="pres">
      <dgm:prSet presAssocID="{E91CBADA-A939-4519-8866-4E95AEA851C3}" presName="sibTrans" presStyleLbl="sibTrans1D1" presStyleIdx="1" presStyleCnt="5"/>
      <dgm:spPr/>
    </dgm:pt>
    <dgm:pt modelId="{F671507F-0079-4015-8AA2-29036E686677}" type="pres">
      <dgm:prSet presAssocID="{70C52FE4-B058-4030-80C6-E9D39DAB9008}" presName="node" presStyleLbl="node1" presStyleIdx="2" presStyleCnt="5">
        <dgm:presLayoutVars>
          <dgm:bulletEnabled val="1"/>
        </dgm:presLayoutVars>
      </dgm:prSet>
      <dgm:spPr/>
    </dgm:pt>
    <dgm:pt modelId="{079883EB-6032-409E-A0E0-538C6690A153}" type="pres">
      <dgm:prSet presAssocID="{70C52FE4-B058-4030-80C6-E9D39DAB9008}" presName="spNode" presStyleCnt="0"/>
      <dgm:spPr/>
    </dgm:pt>
    <dgm:pt modelId="{E6052F0A-C0D4-482C-98CD-42ECCAB368C0}" type="pres">
      <dgm:prSet presAssocID="{D572A188-3AEF-485B-A58A-7A8AE29E811C}" presName="sibTrans" presStyleLbl="sibTrans1D1" presStyleIdx="2" presStyleCnt="5"/>
      <dgm:spPr/>
    </dgm:pt>
    <dgm:pt modelId="{3B21016C-C13C-4590-AE7A-FDFBBA2BBCEB}" type="pres">
      <dgm:prSet presAssocID="{B72E9FD3-0D1A-47B8-B45F-FC7C38E6B342}" presName="node" presStyleLbl="node1" presStyleIdx="3" presStyleCnt="5">
        <dgm:presLayoutVars>
          <dgm:bulletEnabled val="1"/>
        </dgm:presLayoutVars>
      </dgm:prSet>
      <dgm:spPr/>
    </dgm:pt>
    <dgm:pt modelId="{D3B55E22-2E92-4DBB-B32D-2647D72A2CE8}" type="pres">
      <dgm:prSet presAssocID="{B72E9FD3-0D1A-47B8-B45F-FC7C38E6B342}" presName="spNode" presStyleCnt="0"/>
      <dgm:spPr/>
    </dgm:pt>
    <dgm:pt modelId="{104B6B32-F02E-4379-9DC1-ED0E8DF0768E}" type="pres">
      <dgm:prSet presAssocID="{6451AC83-28B6-445A-BDF1-2BEA45A856A8}" presName="sibTrans" presStyleLbl="sibTrans1D1" presStyleIdx="3" presStyleCnt="5"/>
      <dgm:spPr/>
    </dgm:pt>
    <dgm:pt modelId="{431ACBF6-59D0-4706-808A-B6E2CC9DCEE5}" type="pres">
      <dgm:prSet presAssocID="{2FD9B053-48E4-4C64-9DCB-EEFA0E932F1B}" presName="node" presStyleLbl="node1" presStyleIdx="4" presStyleCnt="5">
        <dgm:presLayoutVars>
          <dgm:bulletEnabled val="1"/>
        </dgm:presLayoutVars>
      </dgm:prSet>
      <dgm:spPr/>
    </dgm:pt>
    <dgm:pt modelId="{FA95D562-0636-4AFC-98C3-54C0854B55A0}" type="pres">
      <dgm:prSet presAssocID="{2FD9B053-48E4-4C64-9DCB-EEFA0E932F1B}" presName="spNode" presStyleCnt="0"/>
      <dgm:spPr/>
    </dgm:pt>
    <dgm:pt modelId="{64554AB2-6F18-40E2-9B3A-A2BC61256CC6}" type="pres">
      <dgm:prSet presAssocID="{E4347C79-152B-4F42-B6F7-D66D6F3E4DA1}" presName="sibTrans" presStyleLbl="sibTrans1D1" presStyleIdx="4" presStyleCnt="5"/>
      <dgm:spPr/>
    </dgm:pt>
  </dgm:ptLst>
  <dgm:cxnLst>
    <dgm:cxn modelId="{A0E08D07-572F-4AE8-9857-C14DA43CAFF4}" type="presOf" srcId="{4543B67F-D6D0-4706-87A0-BC61FAD27F68}" destId="{57E4C4E9-5728-4A93-B196-D56CD0FBA25D}" srcOrd="0" destOrd="0" presId="urn:microsoft.com/office/officeart/2005/8/layout/cycle6"/>
    <dgm:cxn modelId="{5DD12323-B24F-4194-AF27-181E8611C1A2}" type="presOf" srcId="{E7497CC4-7929-444E-912D-40536553DAB7}" destId="{647D4CA5-9174-492F-B81C-96FD729F54EF}" srcOrd="0" destOrd="0" presId="urn:microsoft.com/office/officeart/2005/8/layout/cycle6"/>
    <dgm:cxn modelId="{B5BD522F-6ACE-4DC4-97F3-7E10BED67041}" type="presOf" srcId="{A107F842-AFED-4CFF-926E-E08072F4EF26}" destId="{1EB35B74-5F89-4567-BB25-19EA3A5859D3}" srcOrd="0" destOrd="0" presId="urn:microsoft.com/office/officeart/2005/8/layout/cycle6"/>
    <dgm:cxn modelId="{AA5A6939-23ED-4DEA-AAED-2208C1050899}" srcId="{4543B67F-D6D0-4706-87A0-BC61FAD27F68}" destId="{7D5C475A-1ADE-4201-9203-DDE708D77B36}" srcOrd="1" destOrd="0" parTransId="{E9895689-6028-4067-AD73-7FBD7C69F476}" sibTransId="{E91CBADA-A939-4519-8866-4E95AEA851C3}"/>
    <dgm:cxn modelId="{E207725F-5261-40C3-8380-CB6BCB2FA535}" srcId="{4543B67F-D6D0-4706-87A0-BC61FAD27F68}" destId="{2FD9B053-48E4-4C64-9DCB-EEFA0E932F1B}" srcOrd="4" destOrd="0" parTransId="{D1F4E5CB-8077-4C4A-BE37-203B42E7E8F3}" sibTransId="{E4347C79-152B-4F42-B6F7-D66D6F3E4DA1}"/>
    <dgm:cxn modelId="{D21E116A-EA8B-4DB7-9770-7F5DDA0C3204}" srcId="{4543B67F-D6D0-4706-87A0-BC61FAD27F68}" destId="{A107F842-AFED-4CFF-926E-E08072F4EF26}" srcOrd="0" destOrd="0" parTransId="{B5FC4923-4DA5-42DA-95A1-4D987C155B93}" sibTransId="{E7497CC4-7929-444E-912D-40536553DAB7}"/>
    <dgm:cxn modelId="{27F62159-DEA2-431C-AF90-D8DA22EF080C}" type="presOf" srcId="{B72E9FD3-0D1A-47B8-B45F-FC7C38E6B342}" destId="{3B21016C-C13C-4590-AE7A-FDFBBA2BBCEB}" srcOrd="0" destOrd="0" presId="urn:microsoft.com/office/officeart/2005/8/layout/cycle6"/>
    <dgm:cxn modelId="{7D6C82A2-7DE1-4451-86CF-EFEDA5059BDD}" type="presOf" srcId="{E91CBADA-A939-4519-8866-4E95AEA851C3}" destId="{78A63C84-0E70-496D-9DF9-E9A73A6BEC0B}" srcOrd="0" destOrd="0" presId="urn:microsoft.com/office/officeart/2005/8/layout/cycle6"/>
    <dgm:cxn modelId="{D8EB74A7-DC8C-483D-A7D3-4BFACCFDFC3F}" type="presOf" srcId="{D572A188-3AEF-485B-A58A-7A8AE29E811C}" destId="{E6052F0A-C0D4-482C-98CD-42ECCAB368C0}" srcOrd="0" destOrd="0" presId="urn:microsoft.com/office/officeart/2005/8/layout/cycle6"/>
    <dgm:cxn modelId="{AA711FC2-644D-4F3F-8000-5DF7AD75C115}" type="presOf" srcId="{2FD9B053-48E4-4C64-9DCB-EEFA0E932F1B}" destId="{431ACBF6-59D0-4706-808A-B6E2CC9DCEE5}" srcOrd="0" destOrd="0" presId="urn:microsoft.com/office/officeart/2005/8/layout/cycle6"/>
    <dgm:cxn modelId="{7888D9CB-3176-4D76-BDD0-579232332565}" srcId="{4543B67F-D6D0-4706-87A0-BC61FAD27F68}" destId="{B72E9FD3-0D1A-47B8-B45F-FC7C38E6B342}" srcOrd="3" destOrd="0" parTransId="{B7645421-078E-48B8-B7B8-C63AB14DE435}" sibTransId="{6451AC83-28B6-445A-BDF1-2BEA45A856A8}"/>
    <dgm:cxn modelId="{78A8DACE-1291-4882-936D-B0C6E00D5585}" srcId="{4543B67F-D6D0-4706-87A0-BC61FAD27F68}" destId="{70C52FE4-B058-4030-80C6-E9D39DAB9008}" srcOrd="2" destOrd="0" parTransId="{6D71528E-2ED8-4AD1-9A96-34067F1EF574}" sibTransId="{D572A188-3AEF-485B-A58A-7A8AE29E811C}"/>
    <dgm:cxn modelId="{8C0CD5D4-0435-4C48-98E6-D7F832013036}" type="presOf" srcId="{7D5C475A-1ADE-4201-9203-DDE708D77B36}" destId="{E0A028FB-DF94-42B0-B81E-9C6E51541C10}" srcOrd="0" destOrd="0" presId="urn:microsoft.com/office/officeart/2005/8/layout/cycle6"/>
    <dgm:cxn modelId="{8BFFCDE5-A57F-4E1C-B24C-8165CC7A5EB6}" type="presOf" srcId="{E4347C79-152B-4F42-B6F7-D66D6F3E4DA1}" destId="{64554AB2-6F18-40E2-9B3A-A2BC61256CC6}" srcOrd="0" destOrd="0" presId="urn:microsoft.com/office/officeart/2005/8/layout/cycle6"/>
    <dgm:cxn modelId="{E9C217FF-E541-4148-8ED8-E21102DAC4FA}" type="presOf" srcId="{6451AC83-28B6-445A-BDF1-2BEA45A856A8}" destId="{104B6B32-F02E-4379-9DC1-ED0E8DF0768E}" srcOrd="0" destOrd="0" presId="urn:microsoft.com/office/officeart/2005/8/layout/cycle6"/>
    <dgm:cxn modelId="{E7A150FF-2BFE-46D8-BD44-F54398F0819D}" type="presOf" srcId="{70C52FE4-B058-4030-80C6-E9D39DAB9008}" destId="{F671507F-0079-4015-8AA2-29036E686677}" srcOrd="0" destOrd="0" presId="urn:microsoft.com/office/officeart/2005/8/layout/cycle6"/>
    <dgm:cxn modelId="{5912128F-5235-4558-8751-489ADB88AC76}" type="presParOf" srcId="{57E4C4E9-5728-4A93-B196-D56CD0FBA25D}" destId="{1EB35B74-5F89-4567-BB25-19EA3A5859D3}" srcOrd="0" destOrd="0" presId="urn:microsoft.com/office/officeart/2005/8/layout/cycle6"/>
    <dgm:cxn modelId="{F2EAE91C-06CE-43BE-BF4A-EA4CE2DD3280}" type="presParOf" srcId="{57E4C4E9-5728-4A93-B196-D56CD0FBA25D}" destId="{3467D8A7-F44A-4CB0-A5BF-B7A3FB5ABD9B}" srcOrd="1" destOrd="0" presId="urn:microsoft.com/office/officeart/2005/8/layout/cycle6"/>
    <dgm:cxn modelId="{23157B33-79E3-4F9C-9DF6-051B38FC7584}" type="presParOf" srcId="{57E4C4E9-5728-4A93-B196-D56CD0FBA25D}" destId="{647D4CA5-9174-492F-B81C-96FD729F54EF}" srcOrd="2" destOrd="0" presId="urn:microsoft.com/office/officeart/2005/8/layout/cycle6"/>
    <dgm:cxn modelId="{21E12DF9-DFCA-4793-929A-8903FE24F018}" type="presParOf" srcId="{57E4C4E9-5728-4A93-B196-D56CD0FBA25D}" destId="{E0A028FB-DF94-42B0-B81E-9C6E51541C10}" srcOrd="3" destOrd="0" presId="urn:microsoft.com/office/officeart/2005/8/layout/cycle6"/>
    <dgm:cxn modelId="{4E64FE7F-AEFD-466F-A9B3-62F977A2737D}" type="presParOf" srcId="{57E4C4E9-5728-4A93-B196-D56CD0FBA25D}" destId="{3CBF3C3C-73FB-4401-AD4D-031EF4FC0193}" srcOrd="4" destOrd="0" presId="urn:microsoft.com/office/officeart/2005/8/layout/cycle6"/>
    <dgm:cxn modelId="{54F150BC-4330-4732-B98D-C65F2D4A39E1}" type="presParOf" srcId="{57E4C4E9-5728-4A93-B196-D56CD0FBA25D}" destId="{78A63C84-0E70-496D-9DF9-E9A73A6BEC0B}" srcOrd="5" destOrd="0" presId="urn:microsoft.com/office/officeart/2005/8/layout/cycle6"/>
    <dgm:cxn modelId="{6C571422-41E3-46E5-B18D-8CF7A78E21A6}" type="presParOf" srcId="{57E4C4E9-5728-4A93-B196-D56CD0FBA25D}" destId="{F671507F-0079-4015-8AA2-29036E686677}" srcOrd="6" destOrd="0" presId="urn:microsoft.com/office/officeart/2005/8/layout/cycle6"/>
    <dgm:cxn modelId="{3A292874-F793-4EB8-9D28-BDA9525A1235}" type="presParOf" srcId="{57E4C4E9-5728-4A93-B196-D56CD0FBA25D}" destId="{079883EB-6032-409E-A0E0-538C6690A153}" srcOrd="7" destOrd="0" presId="urn:microsoft.com/office/officeart/2005/8/layout/cycle6"/>
    <dgm:cxn modelId="{732B5EEE-BB7E-42D5-8818-3CC6F5D09B0B}" type="presParOf" srcId="{57E4C4E9-5728-4A93-B196-D56CD0FBA25D}" destId="{E6052F0A-C0D4-482C-98CD-42ECCAB368C0}" srcOrd="8" destOrd="0" presId="urn:microsoft.com/office/officeart/2005/8/layout/cycle6"/>
    <dgm:cxn modelId="{DB133407-668B-41EB-A78A-1E1E09504B91}" type="presParOf" srcId="{57E4C4E9-5728-4A93-B196-D56CD0FBA25D}" destId="{3B21016C-C13C-4590-AE7A-FDFBBA2BBCEB}" srcOrd="9" destOrd="0" presId="urn:microsoft.com/office/officeart/2005/8/layout/cycle6"/>
    <dgm:cxn modelId="{8FED6CED-AED6-4CF5-AB09-201AF106E649}" type="presParOf" srcId="{57E4C4E9-5728-4A93-B196-D56CD0FBA25D}" destId="{D3B55E22-2E92-4DBB-B32D-2647D72A2CE8}" srcOrd="10" destOrd="0" presId="urn:microsoft.com/office/officeart/2005/8/layout/cycle6"/>
    <dgm:cxn modelId="{2CD1C6A0-205B-40F9-A22C-DC7491A00E08}" type="presParOf" srcId="{57E4C4E9-5728-4A93-B196-D56CD0FBA25D}" destId="{104B6B32-F02E-4379-9DC1-ED0E8DF0768E}" srcOrd="11" destOrd="0" presId="urn:microsoft.com/office/officeart/2005/8/layout/cycle6"/>
    <dgm:cxn modelId="{314ACA29-D123-4CFD-916A-9F1D828CD9A7}" type="presParOf" srcId="{57E4C4E9-5728-4A93-B196-D56CD0FBA25D}" destId="{431ACBF6-59D0-4706-808A-B6E2CC9DCEE5}" srcOrd="12" destOrd="0" presId="urn:microsoft.com/office/officeart/2005/8/layout/cycle6"/>
    <dgm:cxn modelId="{0DC2D080-1A6A-426F-A136-AE2176582ED8}" type="presParOf" srcId="{57E4C4E9-5728-4A93-B196-D56CD0FBA25D}" destId="{FA95D562-0636-4AFC-98C3-54C0854B55A0}" srcOrd="13" destOrd="0" presId="urn:microsoft.com/office/officeart/2005/8/layout/cycle6"/>
    <dgm:cxn modelId="{229E0ECD-5AB1-4554-854C-897B37B324D2}" type="presParOf" srcId="{57E4C4E9-5728-4A93-B196-D56CD0FBA25D}" destId="{64554AB2-6F18-40E2-9B3A-A2BC61256CC6}"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F2E50-6F91-4B88-BA59-E6D5478ABB5E}" type="doc">
      <dgm:prSet loTypeId="urn:microsoft.com/office/officeart/2008/layout/VerticalCircleList" loCatId="list" qsTypeId="urn:microsoft.com/office/officeart/2005/8/quickstyle/simple1" qsCatId="simple" csTypeId="urn:microsoft.com/office/officeart/2005/8/colors/colorful1" csCatId="colorful" phldr="1"/>
      <dgm:spPr/>
      <dgm:t>
        <a:bodyPr/>
        <a:lstStyle/>
        <a:p>
          <a:endParaRPr lang="zh-CN" altLang="en-US"/>
        </a:p>
      </dgm:t>
    </dgm:pt>
    <dgm:pt modelId="{C76B7E39-4880-4198-88AE-97DD7342AB75}">
      <dgm:prSet phldrT="[文本]"/>
      <dgm:spPr/>
      <dgm:t>
        <a:bodyPr/>
        <a:lstStyle/>
        <a:p>
          <a:r>
            <a:rPr lang="en-US" altLang="zh-CN" dirty="0"/>
            <a:t>Main Arena</a:t>
          </a:r>
          <a:endParaRPr lang="zh-CN" altLang="en-US" dirty="0"/>
        </a:p>
      </dgm:t>
    </dgm:pt>
    <dgm:pt modelId="{D9CB6F82-101D-4C29-8780-F377ADB6A00E}" type="parTrans" cxnId="{5CCC8213-BD85-4AAD-BD72-E79148C9E51C}">
      <dgm:prSet/>
      <dgm:spPr/>
      <dgm:t>
        <a:bodyPr/>
        <a:lstStyle/>
        <a:p>
          <a:endParaRPr lang="zh-CN" altLang="en-US"/>
        </a:p>
      </dgm:t>
    </dgm:pt>
    <dgm:pt modelId="{9EB94BFC-D722-4E2B-A214-6B5A638F5179}" type="sibTrans" cxnId="{5CCC8213-BD85-4AAD-BD72-E79148C9E51C}">
      <dgm:prSet/>
      <dgm:spPr/>
      <dgm:t>
        <a:bodyPr/>
        <a:lstStyle/>
        <a:p>
          <a:endParaRPr lang="zh-CN" altLang="en-US"/>
        </a:p>
      </dgm:t>
    </dgm:pt>
    <dgm:pt modelId="{6F2FD05A-9AF3-4683-8662-91FB41B4CE5C}">
      <dgm:prSet phldrT="[文本]"/>
      <dgm:spPr/>
      <dgm:t>
        <a:bodyPr/>
        <a:lstStyle/>
        <a:p>
          <a:r>
            <a:rPr lang="zh-CN" altLang="en-US" dirty="0"/>
            <a:t>只有一个</a:t>
          </a:r>
        </a:p>
      </dgm:t>
    </dgm:pt>
    <dgm:pt modelId="{D3D06CE9-7507-4DE8-9BD7-CC7DAE603E32}" type="parTrans" cxnId="{04D2BD41-EEE6-4AE7-9129-505E3F2DEF1B}">
      <dgm:prSet/>
      <dgm:spPr/>
      <dgm:t>
        <a:bodyPr/>
        <a:lstStyle/>
        <a:p>
          <a:endParaRPr lang="zh-CN" altLang="en-US"/>
        </a:p>
      </dgm:t>
    </dgm:pt>
    <dgm:pt modelId="{B665F661-F3F3-43D5-A136-3BBEAAD0D30B}" type="sibTrans" cxnId="{04D2BD41-EEE6-4AE7-9129-505E3F2DEF1B}">
      <dgm:prSet/>
      <dgm:spPr/>
      <dgm:t>
        <a:bodyPr/>
        <a:lstStyle/>
        <a:p>
          <a:endParaRPr lang="zh-CN" altLang="en-US"/>
        </a:p>
      </dgm:t>
    </dgm:pt>
    <dgm:pt modelId="{A41B0EEB-F447-42A9-AC86-CBC8F8ED34A0}">
      <dgm:prSet phldrT="[文本]"/>
      <dgm:spPr/>
      <dgm:t>
        <a:bodyPr/>
        <a:lstStyle/>
        <a:p>
          <a:r>
            <a:rPr lang="en-US" altLang="zh-CN" dirty="0"/>
            <a:t>Arena</a:t>
          </a:r>
          <a:r>
            <a:rPr lang="zh-CN" altLang="en-US" dirty="0"/>
            <a:t>管理信息区是静态定义的</a:t>
          </a:r>
          <a:endParaRPr lang="en-US" altLang="zh-CN" dirty="0"/>
        </a:p>
        <a:p>
          <a:r>
            <a:rPr lang="zh-CN" altLang="en-US" dirty="0"/>
            <a:t>可分配区域是传统的堆区域</a:t>
          </a:r>
          <a:endParaRPr lang="en-US" altLang="zh-CN" dirty="0"/>
        </a:p>
        <a:p>
          <a:r>
            <a:rPr lang="zh-CN" altLang="en-US" dirty="0"/>
            <a:t>通过</a:t>
          </a:r>
          <a:r>
            <a:rPr lang="en-US" altLang="zh-CN" dirty="0" err="1"/>
            <a:t>brk</a:t>
          </a:r>
          <a:r>
            <a:rPr lang="zh-CN" altLang="en-US" dirty="0"/>
            <a:t>机制调整大小</a:t>
          </a:r>
          <a:r>
            <a:rPr lang="en-US" altLang="en-US" dirty="0"/>
            <a:t> </a:t>
          </a:r>
          <a:endParaRPr lang="en-US" altLang="zh-CN" dirty="0"/>
        </a:p>
      </dgm:t>
    </dgm:pt>
    <dgm:pt modelId="{6ECBB11D-5080-4223-98DE-3163B311B1BB}" type="parTrans" cxnId="{7E2E1BD7-9C93-4A74-B49D-40337522D629}">
      <dgm:prSet/>
      <dgm:spPr/>
      <dgm:t>
        <a:bodyPr/>
        <a:lstStyle/>
        <a:p>
          <a:endParaRPr lang="zh-CN" altLang="en-US"/>
        </a:p>
      </dgm:t>
    </dgm:pt>
    <dgm:pt modelId="{2EE716C0-B38B-4A76-8298-87EDC8725783}" type="sibTrans" cxnId="{7E2E1BD7-9C93-4A74-B49D-40337522D629}">
      <dgm:prSet/>
      <dgm:spPr/>
      <dgm:t>
        <a:bodyPr/>
        <a:lstStyle/>
        <a:p>
          <a:endParaRPr lang="zh-CN" altLang="en-US"/>
        </a:p>
      </dgm:t>
    </dgm:pt>
    <dgm:pt modelId="{8703D8EF-EAF7-46EE-8F56-A4B8C842F27A}">
      <dgm:prSet phldrT="[文本]"/>
      <dgm:spPr/>
      <dgm:t>
        <a:bodyPr/>
        <a:lstStyle/>
        <a:p>
          <a:r>
            <a:rPr lang="en-US" altLang="zh-CN" dirty="0"/>
            <a:t>Non-main Arena</a:t>
          </a:r>
          <a:endParaRPr lang="zh-CN" altLang="en-US" dirty="0"/>
        </a:p>
      </dgm:t>
    </dgm:pt>
    <dgm:pt modelId="{843ACC93-CDF0-4CBA-A102-0D82C66C14A5}" type="parTrans" cxnId="{551A43C9-65AF-44E4-94B9-9E15B8755CA4}">
      <dgm:prSet/>
      <dgm:spPr/>
      <dgm:t>
        <a:bodyPr/>
        <a:lstStyle/>
        <a:p>
          <a:endParaRPr lang="zh-CN" altLang="en-US"/>
        </a:p>
      </dgm:t>
    </dgm:pt>
    <dgm:pt modelId="{9D3EBC17-246D-4A44-89BC-18060FE7E58D}" type="sibTrans" cxnId="{551A43C9-65AF-44E4-94B9-9E15B8755CA4}">
      <dgm:prSet/>
      <dgm:spPr/>
      <dgm:t>
        <a:bodyPr/>
        <a:lstStyle/>
        <a:p>
          <a:endParaRPr lang="zh-CN" altLang="en-US"/>
        </a:p>
      </dgm:t>
    </dgm:pt>
    <dgm:pt modelId="{627A1D7A-7DCA-45B0-8DBF-89DF14A638F4}">
      <dgm:prSet phldrT="[文本]"/>
      <dgm:spPr/>
      <dgm:t>
        <a:bodyPr/>
        <a:lstStyle/>
        <a:p>
          <a:r>
            <a:rPr lang="en-US" altLang="zh-CN" dirty="0"/>
            <a:t>0 - </a:t>
          </a:r>
          <a:r>
            <a:rPr lang="en-US" dirty="0"/>
            <a:t>2*(number of </a:t>
          </a:r>
          <a:r>
            <a:rPr lang="en-US" dirty="0" err="1"/>
            <a:t>cpu</a:t>
          </a:r>
          <a:r>
            <a:rPr lang="en-US" dirty="0"/>
            <a:t> cores)</a:t>
          </a:r>
          <a:endParaRPr lang="zh-CN" altLang="en-US" dirty="0"/>
        </a:p>
      </dgm:t>
    </dgm:pt>
    <dgm:pt modelId="{4D8ED592-F2D5-48B7-BF71-1674A7E067AD}" type="parTrans" cxnId="{78319E6F-99AA-418B-BF71-2B2A6FE7A377}">
      <dgm:prSet/>
      <dgm:spPr/>
      <dgm:t>
        <a:bodyPr/>
        <a:lstStyle/>
        <a:p>
          <a:endParaRPr lang="zh-CN" altLang="en-US"/>
        </a:p>
      </dgm:t>
    </dgm:pt>
    <dgm:pt modelId="{6781BFEC-61DD-42FD-854B-78F5AD646B27}" type="sibTrans" cxnId="{78319E6F-99AA-418B-BF71-2B2A6FE7A377}">
      <dgm:prSet/>
      <dgm:spPr/>
      <dgm:t>
        <a:bodyPr/>
        <a:lstStyle/>
        <a:p>
          <a:endParaRPr lang="zh-CN" altLang="en-US"/>
        </a:p>
      </dgm:t>
    </dgm:pt>
    <dgm:pt modelId="{EDC04A73-1EE8-416F-9161-23759629C7E5}">
      <dgm:prSet phldrT="[文本]"/>
      <dgm:spPr/>
      <dgm:t>
        <a:bodyPr/>
        <a:lstStyle/>
        <a:p>
          <a:r>
            <a:rPr lang="zh-CN" altLang="en-US" dirty="0"/>
            <a:t>使用</a:t>
          </a:r>
          <a:r>
            <a:rPr lang="en-US" altLang="zh-CN" dirty="0" err="1"/>
            <a:t>mmap</a:t>
          </a:r>
          <a:r>
            <a:rPr lang="zh-CN" altLang="en-US" dirty="0"/>
            <a:t>机制动态批发</a:t>
          </a:r>
          <a:endParaRPr lang="en-US" altLang="zh-CN" dirty="0"/>
        </a:p>
        <a:p>
          <a:r>
            <a:rPr lang="zh-CN" altLang="en-US" dirty="0"/>
            <a:t>可以有多个子堆</a:t>
          </a:r>
          <a:endParaRPr lang="en-US" altLang="zh-CN" dirty="0"/>
        </a:p>
        <a:p>
          <a:r>
            <a:rPr lang="zh-CN" altLang="en-US" dirty="0"/>
            <a:t>每个子堆一定是连续的</a:t>
          </a:r>
        </a:p>
      </dgm:t>
    </dgm:pt>
    <dgm:pt modelId="{54424183-3518-4816-9F91-C4D6B6732535}" type="parTrans" cxnId="{3223E3F1-553E-417E-BB6D-57F757EDEF25}">
      <dgm:prSet/>
      <dgm:spPr/>
      <dgm:t>
        <a:bodyPr/>
        <a:lstStyle/>
        <a:p>
          <a:endParaRPr lang="zh-CN" altLang="en-US"/>
        </a:p>
      </dgm:t>
    </dgm:pt>
    <dgm:pt modelId="{93B41A74-1D0D-4523-A025-0C4A10492534}" type="sibTrans" cxnId="{3223E3F1-553E-417E-BB6D-57F757EDEF25}">
      <dgm:prSet/>
      <dgm:spPr/>
      <dgm:t>
        <a:bodyPr/>
        <a:lstStyle/>
        <a:p>
          <a:endParaRPr lang="zh-CN" altLang="en-US"/>
        </a:p>
      </dgm:t>
    </dgm:pt>
    <dgm:pt modelId="{5C05C425-1E47-4853-A137-21ABBBA1B5D2}" type="pres">
      <dgm:prSet presAssocID="{65AF2E50-6F91-4B88-BA59-E6D5478ABB5E}" presName="Name0" presStyleCnt="0">
        <dgm:presLayoutVars>
          <dgm:dir/>
        </dgm:presLayoutVars>
      </dgm:prSet>
      <dgm:spPr/>
    </dgm:pt>
    <dgm:pt modelId="{56383550-DBB8-4E59-AC3B-EE5C6580ECC2}" type="pres">
      <dgm:prSet presAssocID="{C76B7E39-4880-4198-88AE-97DD7342AB75}" presName="withChildren" presStyleCnt="0"/>
      <dgm:spPr/>
    </dgm:pt>
    <dgm:pt modelId="{7136A861-915B-4F1D-B934-4CEDBF042FDC}" type="pres">
      <dgm:prSet presAssocID="{C76B7E39-4880-4198-88AE-97DD7342AB75}" presName="bigCircle" presStyleLbl="vennNode1" presStyleIdx="0" presStyleCnt="6"/>
      <dgm:spPr/>
    </dgm:pt>
    <dgm:pt modelId="{0EE3C3F2-0E13-456D-80A3-9AF95BCB6ED8}" type="pres">
      <dgm:prSet presAssocID="{C76B7E39-4880-4198-88AE-97DD7342AB75}" presName="medCircle" presStyleLbl="vennNode1" presStyleIdx="1" presStyleCnt="6"/>
      <dgm:spPr/>
    </dgm:pt>
    <dgm:pt modelId="{A50D5E6C-BC03-4722-A7D6-B13CD6F94720}" type="pres">
      <dgm:prSet presAssocID="{C76B7E39-4880-4198-88AE-97DD7342AB75}" presName="txLvl1" presStyleLbl="revTx" presStyleIdx="0" presStyleCnt="6"/>
      <dgm:spPr/>
    </dgm:pt>
    <dgm:pt modelId="{AF534B9B-D99E-4B33-AC75-9BB0CFCBE2BF}" type="pres">
      <dgm:prSet presAssocID="{C76B7E39-4880-4198-88AE-97DD7342AB75}" presName="lin" presStyleCnt="0"/>
      <dgm:spPr/>
    </dgm:pt>
    <dgm:pt modelId="{31009908-D4C5-48AB-9B6E-45FE54FFAF2D}" type="pres">
      <dgm:prSet presAssocID="{6F2FD05A-9AF3-4683-8662-91FB41B4CE5C}" presName="txLvl2" presStyleLbl="revTx" presStyleIdx="1" presStyleCnt="6"/>
      <dgm:spPr/>
    </dgm:pt>
    <dgm:pt modelId="{EB9CC939-DF82-45F3-A58D-6DF3AF548D64}" type="pres">
      <dgm:prSet presAssocID="{B665F661-F3F3-43D5-A136-3BBEAAD0D30B}" presName="smCircle" presStyleLbl="vennNode1" presStyleIdx="2" presStyleCnt="6"/>
      <dgm:spPr/>
    </dgm:pt>
    <dgm:pt modelId="{C6CFF49F-DB43-4051-BD68-18B14F809E14}" type="pres">
      <dgm:prSet presAssocID="{A41B0EEB-F447-42A9-AC86-CBC8F8ED34A0}" presName="txLvl2" presStyleLbl="revTx" presStyleIdx="2" presStyleCnt="6"/>
      <dgm:spPr/>
    </dgm:pt>
    <dgm:pt modelId="{31DC8966-237F-4FB4-B7C4-E97417855172}" type="pres">
      <dgm:prSet presAssocID="{C76B7E39-4880-4198-88AE-97DD7342AB75}" presName="overlap" presStyleCnt="0"/>
      <dgm:spPr/>
    </dgm:pt>
    <dgm:pt modelId="{56593E99-8CF8-4E8F-9ECC-EC51D4C010BE}" type="pres">
      <dgm:prSet presAssocID="{8703D8EF-EAF7-46EE-8F56-A4B8C842F27A}" presName="withChildren" presStyleCnt="0"/>
      <dgm:spPr/>
    </dgm:pt>
    <dgm:pt modelId="{61B647F8-9BB6-46F1-BA2A-6781A90AAC44}" type="pres">
      <dgm:prSet presAssocID="{8703D8EF-EAF7-46EE-8F56-A4B8C842F27A}" presName="bigCircle" presStyleLbl="vennNode1" presStyleIdx="3" presStyleCnt="6"/>
      <dgm:spPr/>
    </dgm:pt>
    <dgm:pt modelId="{B9B1208A-C906-43C1-9270-7C7A8AD0ED8B}" type="pres">
      <dgm:prSet presAssocID="{8703D8EF-EAF7-46EE-8F56-A4B8C842F27A}" presName="medCircle" presStyleLbl="vennNode1" presStyleIdx="4" presStyleCnt="6"/>
      <dgm:spPr/>
    </dgm:pt>
    <dgm:pt modelId="{2CD3486A-6236-4053-98BF-154A5B841FA7}" type="pres">
      <dgm:prSet presAssocID="{8703D8EF-EAF7-46EE-8F56-A4B8C842F27A}" presName="txLvl1" presStyleLbl="revTx" presStyleIdx="3" presStyleCnt="6"/>
      <dgm:spPr/>
    </dgm:pt>
    <dgm:pt modelId="{84198AE8-0D78-45C6-9314-9DE0142AE8AB}" type="pres">
      <dgm:prSet presAssocID="{8703D8EF-EAF7-46EE-8F56-A4B8C842F27A}" presName="lin" presStyleCnt="0"/>
      <dgm:spPr/>
    </dgm:pt>
    <dgm:pt modelId="{73BCA69A-34FA-4990-8297-BFFD8C56F3A6}" type="pres">
      <dgm:prSet presAssocID="{627A1D7A-7DCA-45B0-8DBF-89DF14A638F4}" presName="txLvl2" presStyleLbl="revTx" presStyleIdx="4" presStyleCnt="6"/>
      <dgm:spPr/>
    </dgm:pt>
    <dgm:pt modelId="{5C201459-8696-43FF-A67D-2B30C5E2A890}" type="pres">
      <dgm:prSet presAssocID="{6781BFEC-61DD-42FD-854B-78F5AD646B27}" presName="smCircle" presStyleLbl="vennNode1" presStyleIdx="5" presStyleCnt="6"/>
      <dgm:spPr/>
    </dgm:pt>
    <dgm:pt modelId="{BF36A562-5C60-4754-BC21-10BCF66CEB0D}" type="pres">
      <dgm:prSet presAssocID="{EDC04A73-1EE8-416F-9161-23759629C7E5}" presName="txLvl2" presStyleLbl="revTx" presStyleIdx="5" presStyleCnt="6"/>
      <dgm:spPr/>
    </dgm:pt>
  </dgm:ptLst>
  <dgm:cxnLst>
    <dgm:cxn modelId="{4B3C3910-D0C4-490B-8E84-121EF4959006}" type="presOf" srcId="{EDC04A73-1EE8-416F-9161-23759629C7E5}" destId="{BF36A562-5C60-4754-BC21-10BCF66CEB0D}" srcOrd="0" destOrd="0" presId="urn:microsoft.com/office/officeart/2008/layout/VerticalCircleList"/>
    <dgm:cxn modelId="{5CCC8213-BD85-4AAD-BD72-E79148C9E51C}" srcId="{65AF2E50-6F91-4B88-BA59-E6D5478ABB5E}" destId="{C76B7E39-4880-4198-88AE-97DD7342AB75}" srcOrd="0" destOrd="0" parTransId="{D9CB6F82-101D-4C29-8780-F377ADB6A00E}" sibTransId="{9EB94BFC-D722-4E2B-A214-6B5A638F5179}"/>
    <dgm:cxn modelId="{F2A38A1D-BF35-4B7E-94B5-76D7C8677CFC}" type="presOf" srcId="{C76B7E39-4880-4198-88AE-97DD7342AB75}" destId="{A50D5E6C-BC03-4722-A7D6-B13CD6F94720}" srcOrd="0" destOrd="0" presId="urn:microsoft.com/office/officeart/2008/layout/VerticalCircleList"/>
    <dgm:cxn modelId="{16E35061-E1F2-41A4-9E43-66C3D1117386}" type="presOf" srcId="{8703D8EF-EAF7-46EE-8F56-A4B8C842F27A}" destId="{2CD3486A-6236-4053-98BF-154A5B841FA7}" srcOrd="0" destOrd="0" presId="urn:microsoft.com/office/officeart/2008/layout/VerticalCircleList"/>
    <dgm:cxn modelId="{04D2BD41-EEE6-4AE7-9129-505E3F2DEF1B}" srcId="{C76B7E39-4880-4198-88AE-97DD7342AB75}" destId="{6F2FD05A-9AF3-4683-8662-91FB41B4CE5C}" srcOrd="0" destOrd="0" parTransId="{D3D06CE9-7507-4DE8-9BD7-CC7DAE603E32}" sibTransId="{B665F661-F3F3-43D5-A136-3BBEAAD0D30B}"/>
    <dgm:cxn modelId="{78319E6F-99AA-418B-BF71-2B2A6FE7A377}" srcId="{8703D8EF-EAF7-46EE-8F56-A4B8C842F27A}" destId="{627A1D7A-7DCA-45B0-8DBF-89DF14A638F4}" srcOrd="0" destOrd="0" parTransId="{4D8ED592-F2D5-48B7-BF71-1674A7E067AD}" sibTransId="{6781BFEC-61DD-42FD-854B-78F5AD646B27}"/>
    <dgm:cxn modelId="{36A6AD72-3BCC-4EB9-9A07-9E1E7839D56A}" type="presOf" srcId="{A41B0EEB-F447-42A9-AC86-CBC8F8ED34A0}" destId="{C6CFF49F-DB43-4051-BD68-18B14F809E14}" srcOrd="0" destOrd="0" presId="urn:microsoft.com/office/officeart/2008/layout/VerticalCircleList"/>
    <dgm:cxn modelId="{551A43C9-65AF-44E4-94B9-9E15B8755CA4}" srcId="{65AF2E50-6F91-4B88-BA59-E6D5478ABB5E}" destId="{8703D8EF-EAF7-46EE-8F56-A4B8C842F27A}" srcOrd="1" destOrd="0" parTransId="{843ACC93-CDF0-4CBA-A102-0D82C66C14A5}" sibTransId="{9D3EBC17-246D-4A44-89BC-18060FE7E58D}"/>
    <dgm:cxn modelId="{575AB5D2-2C13-4552-A1AE-CE5A3AD46F09}" type="presOf" srcId="{65AF2E50-6F91-4B88-BA59-E6D5478ABB5E}" destId="{5C05C425-1E47-4853-A137-21ABBBA1B5D2}" srcOrd="0" destOrd="0" presId="urn:microsoft.com/office/officeart/2008/layout/VerticalCircleList"/>
    <dgm:cxn modelId="{7E2E1BD7-9C93-4A74-B49D-40337522D629}" srcId="{C76B7E39-4880-4198-88AE-97DD7342AB75}" destId="{A41B0EEB-F447-42A9-AC86-CBC8F8ED34A0}" srcOrd="1" destOrd="0" parTransId="{6ECBB11D-5080-4223-98DE-3163B311B1BB}" sibTransId="{2EE716C0-B38B-4A76-8298-87EDC8725783}"/>
    <dgm:cxn modelId="{A2C5C5E6-11DE-42C4-867C-7EC0EFC8C57F}" type="presOf" srcId="{627A1D7A-7DCA-45B0-8DBF-89DF14A638F4}" destId="{73BCA69A-34FA-4990-8297-BFFD8C56F3A6}" srcOrd="0" destOrd="0" presId="urn:microsoft.com/office/officeart/2008/layout/VerticalCircleList"/>
    <dgm:cxn modelId="{1404BFED-5560-40FD-B650-D0ED1A0E1169}" type="presOf" srcId="{6F2FD05A-9AF3-4683-8662-91FB41B4CE5C}" destId="{31009908-D4C5-48AB-9B6E-45FE54FFAF2D}" srcOrd="0" destOrd="0" presId="urn:microsoft.com/office/officeart/2008/layout/VerticalCircleList"/>
    <dgm:cxn modelId="{3223E3F1-553E-417E-BB6D-57F757EDEF25}" srcId="{8703D8EF-EAF7-46EE-8F56-A4B8C842F27A}" destId="{EDC04A73-1EE8-416F-9161-23759629C7E5}" srcOrd="1" destOrd="0" parTransId="{54424183-3518-4816-9F91-C4D6B6732535}" sibTransId="{93B41A74-1D0D-4523-A025-0C4A10492534}"/>
    <dgm:cxn modelId="{6414CBF4-FF79-4E6A-AD40-FBC2D6073974}" type="presParOf" srcId="{5C05C425-1E47-4853-A137-21ABBBA1B5D2}" destId="{56383550-DBB8-4E59-AC3B-EE5C6580ECC2}" srcOrd="0" destOrd="0" presId="urn:microsoft.com/office/officeart/2008/layout/VerticalCircleList"/>
    <dgm:cxn modelId="{6D2826E6-23AB-4389-A722-1000605CF2E0}" type="presParOf" srcId="{56383550-DBB8-4E59-AC3B-EE5C6580ECC2}" destId="{7136A861-915B-4F1D-B934-4CEDBF042FDC}" srcOrd="0" destOrd="0" presId="urn:microsoft.com/office/officeart/2008/layout/VerticalCircleList"/>
    <dgm:cxn modelId="{593AE312-AAB4-42F7-AEA4-17EAD28B3334}" type="presParOf" srcId="{56383550-DBB8-4E59-AC3B-EE5C6580ECC2}" destId="{0EE3C3F2-0E13-456D-80A3-9AF95BCB6ED8}" srcOrd="1" destOrd="0" presId="urn:microsoft.com/office/officeart/2008/layout/VerticalCircleList"/>
    <dgm:cxn modelId="{AC26A1BA-65A2-4FA9-9D66-070A4779F858}" type="presParOf" srcId="{56383550-DBB8-4E59-AC3B-EE5C6580ECC2}" destId="{A50D5E6C-BC03-4722-A7D6-B13CD6F94720}" srcOrd="2" destOrd="0" presId="urn:microsoft.com/office/officeart/2008/layout/VerticalCircleList"/>
    <dgm:cxn modelId="{B6320575-0953-40DC-B210-49A93A78D0D2}" type="presParOf" srcId="{56383550-DBB8-4E59-AC3B-EE5C6580ECC2}" destId="{AF534B9B-D99E-4B33-AC75-9BB0CFCBE2BF}" srcOrd="3" destOrd="0" presId="urn:microsoft.com/office/officeart/2008/layout/VerticalCircleList"/>
    <dgm:cxn modelId="{C4CBD9AF-17CC-44CE-9402-D138A50E1CA2}" type="presParOf" srcId="{AF534B9B-D99E-4B33-AC75-9BB0CFCBE2BF}" destId="{31009908-D4C5-48AB-9B6E-45FE54FFAF2D}" srcOrd="0" destOrd="0" presId="urn:microsoft.com/office/officeart/2008/layout/VerticalCircleList"/>
    <dgm:cxn modelId="{96A6BEBD-6436-4054-BA48-B88A555349D5}" type="presParOf" srcId="{AF534B9B-D99E-4B33-AC75-9BB0CFCBE2BF}" destId="{EB9CC939-DF82-45F3-A58D-6DF3AF548D64}" srcOrd="1" destOrd="0" presId="urn:microsoft.com/office/officeart/2008/layout/VerticalCircleList"/>
    <dgm:cxn modelId="{9F6E9D4B-C0DE-4172-B5A0-4A3748591C35}" type="presParOf" srcId="{AF534B9B-D99E-4B33-AC75-9BB0CFCBE2BF}" destId="{C6CFF49F-DB43-4051-BD68-18B14F809E14}" srcOrd="2" destOrd="0" presId="urn:microsoft.com/office/officeart/2008/layout/VerticalCircleList"/>
    <dgm:cxn modelId="{F6751035-3B3E-48E3-9CCD-BA021D93C388}" type="presParOf" srcId="{5C05C425-1E47-4853-A137-21ABBBA1B5D2}" destId="{31DC8966-237F-4FB4-B7C4-E97417855172}" srcOrd="1" destOrd="0" presId="urn:microsoft.com/office/officeart/2008/layout/VerticalCircleList"/>
    <dgm:cxn modelId="{9926D5C9-A3E4-4A7D-8D2A-C7C9213AACBD}" type="presParOf" srcId="{5C05C425-1E47-4853-A137-21ABBBA1B5D2}" destId="{56593E99-8CF8-4E8F-9ECC-EC51D4C010BE}" srcOrd="2" destOrd="0" presId="urn:microsoft.com/office/officeart/2008/layout/VerticalCircleList"/>
    <dgm:cxn modelId="{26E9A41A-2FA5-4802-B9A5-384AB7AC957D}" type="presParOf" srcId="{56593E99-8CF8-4E8F-9ECC-EC51D4C010BE}" destId="{61B647F8-9BB6-46F1-BA2A-6781A90AAC44}" srcOrd="0" destOrd="0" presId="urn:microsoft.com/office/officeart/2008/layout/VerticalCircleList"/>
    <dgm:cxn modelId="{838516E1-7D79-4810-BF5C-DF4346022FB9}" type="presParOf" srcId="{56593E99-8CF8-4E8F-9ECC-EC51D4C010BE}" destId="{B9B1208A-C906-43C1-9270-7C7A8AD0ED8B}" srcOrd="1" destOrd="0" presId="urn:microsoft.com/office/officeart/2008/layout/VerticalCircleList"/>
    <dgm:cxn modelId="{B5619B8C-2905-4915-B65B-4FD7AA730821}" type="presParOf" srcId="{56593E99-8CF8-4E8F-9ECC-EC51D4C010BE}" destId="{2CD3486A-6236-4053-98BF-154A5B841FA7}" srcOrd="2" destOrd="0" presId="urn:microsoft.com/office/officeart/2008/layout/VerticalCircleList"/>
    <dgm:cxn modelId="{00BC58BD-2427-4C33-A259-5D197AAF55FA}" type="presParOf" srcId="{56593E99-8CF8-4E8F-9ECC-EC51D4C010BE}" destId="{84198AE8-0D78-45C6-9314-9DE0142AE8AB}" srcOrd="3" destOrd="0" presId="urn:microsoft.com/office/officeart/2008/layout/VerticalCircleList"/>
    <dgm:cxn modelId="{9F1A1E1C-396B-4754-A204-54F794E33C81}" type="presParOf" srcId="{84198AE8-0D78-45C6-9314-9DE0142AE8AB}" destId="{73BCA69A-34FA-4990-8297-BFFD8C56F3A6}" srcOrd="0" destOrd="0" presId="urn:microsoft.com/office/officeart/2008/layout/VerticalCircleList"/>
    <dgm:cxn modelId="{B9DC2EBA-3DDF-43C8-BB88-087BC3E16BAC}" type="presParOf" srcId="{84198AE8-0D78-45C6-9314-9DE0142AE8AB}" destId="{5C201459-8696-43FF-A67D-2B30C5E2A890}" srcOrd="1" destOrd="0" presId="urn:microsoft.com/office/officeart/2008/layout/VerticalCircleList"/>
    <dgm:cxn modelId="{969FB9F1-4359-4283-B3A7-CE1330093BD5}" type="presParOf" srcId="{84198AE8-0D78-45C6-9314-9DE0142AE8AB}" destId="{BF36A562-5C60-4754-BC21-10BCF66CEB0D}"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E68B74-25BD-4950-A82B-7A58207E15A9}" type="doc">
      <dgm:prSet loTypeId="urn:microsoft.com/office/officeart/2005/8/layout/hProcess9" loCatId="process" qsTypeId="urn:microsoft.com/office/officeart/2005/8/quickstyle/simple1" qsCatId="simple" csTypeId="urn:microsoft.com/office/officeart/2005/8/colors/colorful4" csCatId="colorful" phldr="1"/>
      <dgm:spPr/>
    </dgm:pt>
    <dgm:pt modelId="{425BB031-0A70-4FEA-8AF1-6B24DF6DDAA3}">
      <dgm:prSet phldrT="[文本]"/>
      <dgm:spPr/>
      <dgm:t>
        <a:bodyPr/>
        <a:lstStyle/>
        <a:p>
          <a:r>
            <a:rPr lang="en-US" altLang="zh-CN" dirty="0" err="1"/>
            <a:t>new_heap</a:t>
          </a:r>
          <a:endParaRPr lang="zh-CN" altLang="en-US" dirty="0"/>
        </a:p>
      </dgm:t>
    </dgm:pt>
    <dgm:pt modelId="{51DC2B35-BB19-41E4-9DF8-C31E198B3EF2}" type="parTrans" cxnId="{D6DFE6F9-0DB1-4C01-A959-BE2DCE55155C}">
      <dgm:prSet/>
      <dgm:spPr/>
      <dgm:t>
        <a:bodyPr/>
        <a:lstStyle/>
        <a:p>
          <a:endParaRPr lang="zh-CN" altLang="en-US"/>
        </a:p>
      </dgm:t>
    </dgm:pt>
    <dgm:pt modelId="{C2CA24B4-CEB0-4A74-BEE9-0F76702A2572}" type="sibTrans" cxnId="{D6DFE6F9-0DB1-4C01-A959-BE2DCE55155C}">
      <dgm:prSet/>
      <dgm:spPr/>
      <dgm:t>
        <a:bodyPr/>
        <a:lstStyle/>
        <a:p>
          <a:endParaRPr lang="zh-CN" altLang="en-US"/>
        </a:p>
      </dgm:t>
    </dgm:pt>
    <dgm:pt modelId="{11D88D98-786C-44CE-8930-039AFE05DB00}">
      <dgm:prSet phldrT="[文本]"/>
      <dgm:spPr/>
      <dgm:t>
        <a:bodyPr/>
        <a:lstStyle/>
        <a:p>
          <a:r>
            <a:rPr lang="zh-CN" altLang="en-US" dirty="0"/>
            <a:t>开辟和初始化</a:t>
          </a:r>
          <a:r>
            <a:rPr lang="en-US" altLang="zh-CN" dirty="0"/>
            <a:t>arena</a:t>
          </a:r>
          <a:r>
            <a:rPr lang="zh-CN" altLang="en-US" dirty="0"/>
            <a:t>结构体</a:t>
          </a:r>
        </a:p>
      </dgm:t>
    </dgm:pt>
    <dgm:pt modelId="{9C2B6613-0344-449E-8EE5-078B5B76F079}" type="parTrans" cxnId="{3E632B63-4C0A-47E8-9648-07A751EBE2C0}">
      <dgm:prSet/>
      <dgm:spPr/>
      <dgm:t>
        <a:bodyPr/>
        <a:lstStyle/>
        <a:p>
          <a:endParaRPr lang="zh-CN" altLang="en-US"/>
        </a:p>
      </dgm:t>
    </dgm:pt>
    <dgm:pt modelId="{CF88FB7C-A708-450F-8D36-EB927516113E}" type="sibTrans" cxnId="{3E632B63-4C0A-47E8-9648-07A751EBE2C0}">
      <dgm:prSet/>
      <dgm:spPr/>
      <dgm:t>
        <a:bodyPr/>
        <a:lstStyle/>
        <a:p>
          <a:endParaRPr lang="zh-CN" altLang="en-US"/>
        </a:p>
      </dgm:t>
    </dgm:pt>
    <dgm:pt modelId="{0D93F8F7-58E6-40D7-B68E-7E9D436CAEC0}">
      <dgm:prSet phldrT="[文本]"/>
      <dgm:spPr/>
      <dgm:t>
        <a:bodyPr/>
        <a:lstStyle/>
        <a:p>
          <a:r>
            <a:rPr lang="zh-CN" altLang="en-US" dirty="0"/>
            <a:t>初始化</a:t>
          </a:r>
          <a:r>
            <a:rPr lang="en-US" altLang="zh-CN" dirty="0"/>
            <a:t>top</a:t>
          </a:r>
          <a:r>
            <a:rPr lang="zh-CN" altLang="en-US" dirty="0"/>
            <a:t>块</a:t>
          </a:r>
        </a:p>
      </dgm:t>
    </dgm:pt>
    <dgm:pt modelId="{D3D8CB95-BB2A-4463-AB39-8B03AA2F29A9}" type="parTrans" cxnId="{167FF5F0-85F7-4A8A-A917-B4E784302F07}">
      <dgm:prSet/>
      <dgm:spPr/>
      <dgm:t>
        <a:bodyPr/>
        <a:lstStyle/>
        <a:p>
          <a:endParaRPr lang="zh-CN" altLang="en-US"/>
        </a:p>
      </dgm:t>
    </dgm:pt>
    <dgm:pt modelId="{A438D159-4BD9-4D67-BD80-384CABB5443E}" type="sibTrans" cxnId="{167FF5F0-85F7-4A8A-A917-B4E784302F07}">
      <dgm:prSet/>
      <dgm:spPr/>
      <dgm:t>
        <a:bodyPr/>
        <a:lstStyle/>
        <a:p>
          <a:endParaRPr lang="zh-CN" altLang="en-US"/>
        </a:p>
      </dgm:t>
    </dgm:pt>
    <dgm:pt modelId="{1008EE85-D2B2-479D-A50D-33EED45918DE}" type="pres">
      <dgm:prSet presAssocID="{78E68B74-25BD-4950-A82B-7A58207E15A9}" presName="CompostProcess" presStyleCnt="0">
        <dgm:presLayoutVars>
          <dgm:dir/>
          <dgm:resizeHandles val="exact"/>
        </dgm:presLayoutVars>
      </dgm:prSet>
      <dgm:spPr/>
    </dgm:pt>
    <dgm:pt modelId="{4A5E2529-FC26-413B-9781-6A81828B0EB2}" type="pres">
      <dgm:prSet presAssocID="{78E68B74-25BD-4950-A82B-7A58207E15A9}" presName="arrow" presStyleLbl="bgShp" presStyleIdx="0" presStyleCnt="1"/>
      <dgm:spPr/>
    </dgm:pt>
    <dgm:pt modelId="{36FCB568-2B2F-495A-8430-457CCFE50A96}" type="pres">
      <dgm:prSet presAssocID="{78E68B74-25BD-4950-A82B-7A58207E15A9}" presName="linearProcess" presStyleCnt="0"/>
      <dgm:spPr/>
    </dgm:pt>
    <dgm:pt modelId="{6B4E279B-3F5F-4DB4-8275-082AC496A12B}" type="pres">
      <dgm:prSet presAssocID="{425BB031-0A70-4FEA-8AF1-6B24DF6DDAA3}" presName="textNode" presStyleLbl="node1" presStyleIdx="0" presStyleCnt="3">
        <dgm:presLayoutVars>
          <dgm:bulletEnabled val="1"/>
        </dgm:presLayoutVars>
      </dgm:prSet>
      <dgm:spPr/>
    </dgm:pt>
    <dgm:pt modelId="{79CCD6C5-8ACB-419D-9379-8C5A011036CA}" type="pres">
      <dgm:prSet presAssocID="{C2CA24B4-CEB0-4A74-BEE9-0F76702A2572}" presName="sibTrans" presStyleCnt="0"/>
      <dgm:spPr/>
    </dgm:pt>
    <dgm:pt modelId="{F91AF026-CC1B-43A7-ABAA-89ADBE83BE89}" type="pres">
      <dgm:prSet presAssocID="{11D88D98-786C-44CE-8930-039AFE05DB00}" presName="textNode" presStyleLbl="node1" presStyleIdx="1" presStyleCnt="3">
        <dgm:presLayoutVars>
          <dgm:bulletEnabled val="1"/>
        </dgm:presLayoutVars>
      </dgm:prSet>
      <dgm:spPr/>
    </dgm:pt>
    <dgm:pt modelId="{B62C4853-652C-490D-B9A8-AC6CB2FB17C7}" type="pres">
      <dgm:prSet presAssocID="{CF88FB7C-A708-450F-8D36-EB927516113E}" presName="sibTrans" presStyleCnt="0"/>
      <dgm:spPr/>
    </dgm:pt>
    <dgm:pt modelId="{F42A8721-B994-47ED-B1DD-0BB203F6BACA}" type="pres">
      <dgm:prSet presAssocID="{0D93F8F7-58E6-40D7-B68E-7E9D436CAEC0}" presName="textNode" presStyleLbl="node1" presStyleIdx="2" presStyleCnt="3">
        <dgm:presLayoutVars>
          <dgm:bulletEnabled val="1"/>
        </dgm:presLayoutVars>
      </dgm:prSet>
      <dgm:spPr/>
    </dgm:pt>
  </dgm:ptLst>
  <dgm:cxnLst>
    <dgm:cxn modelId="{9CCAB225-38A6-455F-A4B4-49418872A311}" type="presOf" srcId="{0D93F8F7-58E6-40D7-B68E-7E9D436CAEC0}" destId="{F42A8721-B994-47ED-B1DD-0BB203F6BACA}" srcOrd="0" destOrd="0" presId="urn:microsoft.com/office/officeart/2005/8/layout/hProcess9"/>
    <dgm:cxn modelId="{3E632B63-4C0A-47E8-9648-07A751EBE2C0}" srcId="{78E68B74-25BD-4950-A82B-7A58207E15A9}" destId="{11D88D98-786C-44CE-8930-039AFE05DB00}" srcOrd="1" destOrd="0" parTransId="{9C2B6613-0344-449E-8EE5-078B5B76F079}" sibTransId="{CF88FB7C-A708-450F-8D36-EB927516113E}"/>
    <dgm:cxn modelId="{857073AB-7A44-4511-96AB-080CC64EBEB1}" type="presOf" srcId="{425BB031-0A70-4FEA-8AF1-6B24DF6DDAA3}" destId="{6B4E279B-3F5F-4DB4-8275-082AC496A12B}" srcOrd="0" destOrd="0" presId="urn:microsoft.com/office/officeart/2005/8/layout/hProcess9"/>
    <dgm:cxn modelId="{EC291FB7-0009-4D9B-B49F-74FCF75AFAB2}" type="presOf" srcId="{78E68B74-25BD-4950-A82B-7A58207E15A9}" destId="{1008EE85-D2B2-479D-A50D-33EED45918DE}" srcOrd="0" destOrd="0" presId="urn:microsoft.com/office/officeart/2005/8/layout/hProcess9"/>
    <dgm:cxn modelId="{DFEEE4E2-3771-46FC-965A-BA28E4DB890C}" type="presOf" srcId="{11D88D98-786C-44CE-8930-039AFE05DB00}" destId="{F91AF026-CC1B-43A7-ABAA-89ADBE83BE89}" srcOrd="0" destOrd="0" presId="urn:microsoft.com/office/officeart/2005/8/layout/hProcess9"/>
    <dgm:cxn modelId="{167FF5F0-85F7-4A8A-A917-B4E784302F07}" srcId="{78E68B74-25BD-4950-A82B-7A58207E15A9}" destId="{0D93F8F7-58E6-40D7-B68E-7E9D436CAEC0}" srcOrd="2" destOrd="0" parTransId="{D3D8CB95-BB2A-4463-AB39-8B03AA2F29A9}" sibTransId="{A438D159-4BD9-4D67-BD80-384CABB5443E}"/>
    <dgm:cxn modelId="{D6DFE6F9-0DB1-4C01-A959-BE2DCE55155C}" srcId="{78E68B74-25BD-4950-A82B-7A58207E15A9}" destId="{425BB031-0A70-4FEA-8AF1-6B24DF6DDAA3}" srcOrd="0" destOrd="0" parTransId="{51DC2B35-BB19-41E4-9DF8-C31E198B3EF2}" sibTransId="{C2CA24B4-CEB0-4A74-BEE9-0F76702A2572}"/>
    <dgm:cxn modelId="{70F7E788-A366-4A04-894B-ED774EC6231B}" type="presParOf" srcId="{1008EE85-D2B2-479D-A50D-33EED45918DE}" destId="{4A5E2529-FC26-413B-9781-6A81828B0EB2}" srcOrd="0" destOrd="0" presId="urn:microsoft.com/office/officeart/2005/8/layout/hProcess9"/>
    <dgm:cxn modelId="{37EE8E6A-D717-4852-8A87-88BB50B7C53E}" type="presParOf" srcId="{1008EE85-D2B2-479D-A50D-33EED45918DE}" destId="{36FCB568-2B2F-495A-8430-457CCFE50A96}" srcOrd="1" destOrd="0" presId="urn:microsoft.com/office/officeart/2005/8/layout/hProcess9"/>
    <dgm:cxn modelId="{40283CF3-99FC-4311-A182-E19C9749E0BA}" type="presParOf" srcId="{36FCB568-2B2F-495A-8430-457CCFE50A96}" destId="{6B4E279B-3F5F-4DB4-8275-082AC496A12B}" srcOrd="0" destOrd="0" presId="urn:microsoft.com/office/officeart/2005/8/layout/hProcess9"/>
    <dgm:cxn modelId="{F39F25C9-B5CB-485C-BB20-D6FDBD23BDFB}" type="presParOf" srcId="{36FCB568-2B2F-495A-8430-457CCFE50A96}" destId="{79CCD6C5-8ACB-419D-9379-8C5A011036CA}" srcOrd="1" destOrd="0" presId="urn:microsoft.com/office/officeart/2005/8/layout/hProcess9"/>
    <dgm:cxn modelId="{F87B755C-1C07-460D-8FCD-8324BFD0195E}" type="presParOf" srcId="{36FCB568-2B2F-495A-8430-457CCFE50A96}" destId="{F91AF026-CC1B-43A7-ABAA-89ADBE83BE89}" srcOrd="2" destOrd="0" presId="urn:microsoft.com/office/officeart/2005/8/layout/hProcess9"/>
    <dgm:cxn modelId="{BAF6CF44-EEA8-45D1-8D85-BF5C6C1BEE1F}" type="presParOf" srcId="{36FCB568-2B2F-495A-8430-457CCFE50A96}" destId="{B62C4853-652C-490D-B9A8-AC6CB2FB17C7}" srcOrd="3" destOrd="0" presId="urn:microsoft.com/office/officeart/2005/8/layout/hProcess9"/>
    <dgm:cxn modelId="{4BCC6585-D644-46AF-A3D2-E0D8DCBC8203}" type="presParOf" srcId="{36FCB568-2B2F-495A-8430-457CCFE50A96}" destId="{F42A8721-B994-47ED-B1DD-0BB203F6BAC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12FC66-6DB7-4E3A-8D45-711EE100D7F8}" type="doc">
      <dgm:prSet loTypeId="urn:microsoft.com/office/officeart/2009/3/layout/SubStepProcess" loCatId="process" qsTypeId="urn:microsoft.com/office/officeart/2005/8/quickstyle/simple1" qsCatId="simple" csTypeId="urn:microsoft.com/office/officeart/2005/8/colors/colorful1" csCatId="colorful" phldr="1"/>
      <dgm:spPr/>
    </dgm:pt>
    <dgm:pt modelId="{22BC0D40-1323-4A75-8CE5-ADE2163F00FB}">
      <dgm:prSet phldrT="[Text]"/>
      <dgm:spPr/>
      <dgm:t>
        <a:bodyPr/>
        <a:lstStyle/>
        <a:p>
          <a:r>
            <a:rPr lang="zh-CN" altLang="en-US" dirty="0"/>
            <a:t>概览</a:t>
          </a:r>
          <a:endParaRPr lang="en-US" dirty="0"/>
        </a:p>
      </dgm:t>
    </dgm:pt>
    <dgm:pt modelId="{E4E88C8C-3F1C-4809-AE24-D1FD6E2319AD}" type="parTrans" cxnId="{8FC58E23-A1B0-42BB-911C-084436A5B0BE}">
      <dgm:prSet/>
      <dgm:spPr/>
      <dgm:t>
        <a:bodyPr/>
        <a:lstStyle/>
        <a:p>
          <a:endParaRPr lang="en-US"/>
        </a:p>
      </dgm:t>
    </dgm:pt>
    <dgm:pt modelId="{573550A3-E1BE-45E8-B2BB-D6E79442E1C5}" type="sibTrans" cxnId="{8FC58E23-A1B0-42BB-911C-084436A5B0BE}">
      <dgm:prSet/>
      <dgm:spPr/>
      <dgm:t>
        <a:bodyPr/>
        <a:lstStyle/>
        <a:p>
          <a:endParaRPr lang="en-US"/>
        </a:p>
      </dgm:t>
    </dgm:pt>
    <dgm:pt modelId="{1C5A5A19-A079-414D-AC52-75DF34A33B24}">
      <dgm:prSet phldrT="[Text]"/>
      <dgm:spPr/>
      <dgm:t>
        <a:bodyPr/>
        <a:lstStyle/>
        <a:p>
          <a:r>
            <a:rPr lang="zh-CN" altLang="en-US" dirty="0"/>
            <a:t>批发</a:t>
          </a:r>
          <a:endParaRPr lang="en-US" dirty="0"/>
        </a:p>
      </dgm:t>
    </dgm:pt>
    <dgm:pt modelId="{CCBA7746-D661-4D6D-BE25-A5C30E19C1F3}" type="parTrans" cxnId="{6F31BCFF-695C-45DF-8E06-47B9F042F21C}">
      <dgm:prSet/>
      <dgm:spPr/>
      <dgm:t>
        <a:bodyPr/>
        <a:lstStyle/>
        <a:p>
          <a:endParaRPr lang="en-US"/>
        </a:p>
      </dgm:t>
    </dgm:pt>
    <dgm:pt modelId="{EA561E6F-7F92-4C4E-A427-CFD5232B5229}" type="sibTrans" cxnId="{6F31BCFF-695C-45DF-8E06-47B9F042F21C}">
      <dgm:prSet/>
      <dgm:spPr/>
      <dgm:t>
        <a:bodyPr/>
        <a:lstStyle/>
        <a:p>
          <a:endParaRPr lang="en-US"/>
        </a:p>
      </dgm:t>
    </dgm:pt>
    <dgm:pt modelId="{075E7A86-5EB2-40B4-B47E-8037858D97BA}">
      <dgm:prSet phldrT="[Text]"/>
      <dgm:spPr/>
      <dgm:t>
        <a:bodyPr/>
        <a:lstStyle/>
        <a:p>
          <a:r>
            <a:rPr lang="zh-CN" altLang="en-US"/>
            <a:t>分配和释放</a:t>
          </a:r>
          <a:endParaRPr lang="en-US" dirty="0"/>
        </a:p>
      </dgm:t>
    </dgm:pt>
    <dgm:pt modelId="{C5627D4C-34E5-4B55-BC12-81C9AF192003}" type="parTrans" cxnId="{889DB83E-0572-44BC-A729-9656DFC1DFE2}">
      <dgm:prSet/>
      <dgm:spPr/>
      <dgm:t>
        <a:bodyPr/>
        <a:lstStyle/>
        <a:p>
          <a:endParaRPr lang="zh-CN" altLang="en-US"/>
        </a:p>
      </dgm:t>
    </dgm:pt>
    <dgm:pt modelId="{C1CACB16-451B-43F8-A8B4-D40E5E0D0A1B}" type="sibTrans" cxnId="{889DB83E-0572-44BC-A729-9656DFC1DFE2}">
      <dgm:prSet/>
      <dgm:spPr/>
      <dgm:t>
        <a:bodyPr/>
        <a:lstStyle/>
        <a:p>
          <a:endParaRPr lang="zh-CN" altLang="en-US"/>
        </a:p>
      </dgm:t>
    </dgm:pt>
    <dgm:pt modelId="{389CAE15-2DFA-437B-A7FD-385F5EF03753}">
      <dgm:prSet phldrT="[Text]"/>
      <dgm:spPr/>
      <dgm:t>
        <a:bodyPr/>
        <a:lstStyle/>
        <a:p>
          <a:r>
            <a:rPr lang="en-US" altLang="zh-CN" dirty="0"/>
            <a:t>Arena</a:t>
          </a:r>
          <a:endParaRPr lang="en-US" dirty="0"/>
        </a:p>
      </dgm:t>
    </dgm:pt>
    <dgm:pt modelId="{87FE9EBE-E27D-4EC9-AC51-AD7EB219FD36}" type="parTrans" cxnId="{82DD070E-6C79-41B6-830E-9EDD276DA1ED}">
      <dgm:prSet/>
      <dgm:spPr/>
      <dgm:t>
        <a:bodyPr/>
        <a:lstStyle/>
        <a:p>
          <a:endParaRPr lang="zh-CN" altLang="en-US"/>
        </a:p>
      </dgm:t>
    </dgm:pt>
    <dgm:pt modelId="{A0D565A3-2643-41D1-AAD2-42D4143557C8}" type="sibTrans" cxnId="{82DD070E-6C79-41B6-830E-9EDD276DA1ED}">
      <dgm:prSet/>
      <dgm:spPr/>
      <dgm:t>
        <a:bodyPr/>
        <a:lstStyle/>
        <a:p>
          <a:endParaRPr lang="zh-CN" altLang="en-US"/>
        </a:p>
      </dgm:t>
    </dgm:pt>
    <dgm:pt modelId="{E8B06D3E-298F-4375-A38E-108AAF5B1A53}">
      <dgm:prSet phldrT="[Text]"/>
      <dgm:spPr/>
      <dgm:t>
        <a:bodyPr/>
        <a:lstStyle/>
        <a:p>
          <a:r>
            <a:rPr lang="en-US" altLang="zh-CN" dirty="0" err="1"/>
            <a:t>Valgrind</a:t>
          </a:r>
          <a:endParaRPr lang="en-US" dirty="0"/>
        </a:p>
      </dgm:t>
    </dgm:pt>
    <dgm:pt modelId="{EA67566E-374B-49AA-9564-40B26E5AC96D}" type="parTrans" cxnId="{5E2B2AB1-2070-420B-BE5D-381283E05336}">
      <dgm:prSet/>
      <dgm:spPr/>
      <dgm:t>
        <a:bodyPr/>
        <a:lstStyle/>
        <a:p>
          <a:endParaRPr lang="zh-CN" altLang="en-US"/>
        </a:p>
      </dgm:t>
    </dgm:pt>
    <dgm:pt modelId="{B80AE467-8E2D-4977-A212-5317F01F5F87}" type="sibTrans" cxnId="{5E2B2AB1-2070-420B-BE5D-381283E05336}">
      <dgm:prSet/>
      <dgm:spPr/>
      <dgm:t>
        <a:bodyPr/>
        <a:lstStyle/>
        <a:p>
          <a:endParaRPr lang="zh-CN" altLang="en-US"/>
        </a:p>
      </dgm:t>
    </dgm:pt>
    <dgm:pt modelId="{BC86150A-9D5C-400D-A912-E71F5ABAE2B5}" type="pres">
      <dgm:prSet presAssocID="{BC12FC66-6DB7-4E3A-8D45-711EE100D7F8}" presName="Name0" presStyleCnt="0">
        <dgm:presLayoutVars>
          <dgm:chMax val="7"/>
          <dgm:dir/>
          <dgm:animOne val="branch"/>
        </dgm:presLayoutVars>
      </dgm:prSet>
      <dgm:spPr/>
    </dgm:pt>
    <dgm:pt modelId="{12A44B87-4B01-41DB-8A79-CFF75B7E5CD4}" type="pres">
      <dgm:prSet presAssocID="{22BC0D40-1323-4A75-8CE5-ADE2163F00FB}" presName="parTx1" presStyleLbl="node1" presStyleIdx="0" presStyleCnt="5"/>
      <dgm:spPr/>
    </dgm:pt>
    <dgm:pt modelId="{5C3F541F-5839-4026-9BCF-593FCA4A86D3}" type="pres">
      <dgm:prSet presAssocID="{389CAE15-2DFA-437B-A7FD-385F5EF03753}" presName="parTx2" presStyleLbl="node1" presStyleIdx="1" presStyleCnt="5"/>
      <dgm:spPr/>
    </dgm:pt>
    <dgm:pt modelId="{BB076325-EFFC-409B-BC65-389D4D9A265E}" type="pres">
      <dgm:prSet presAssocID="{1C5A5A19-A079-414D-AC52-75DF34A33B24}" presName="parTx3" presStyleLbl="node1" presStyleIdx="2" presStyleCnt="5"/>
      <dgm:spPr/>
    </dgm:pt>
    <dgm:pt modelId="{3A063F06-1BEF-47D1-88E7-90DF6A209817}" type="pres">
      <dgm:prSet presAssocID="{075E7A86-5EB2-40B4-B47E-8037858D97BA}" presName="parTx4" presStyleLbl="node1" presStyleIdx="3" presStyleCnt="5"/>
      <dgm:spPr/>
    </dgm:pt>
    <dgm:pt modelId="{E4B8A831-1709-44B8-8F09-37137E82598F}" type="pres">
      <dgm:prSet presAssocID="{E8B06D3E-298F-4375-A38E-108AAF5B1A53}" presName="parTx5" presStyleLbl="node1" presStyleIdx="4" presStyleCnt="5"/>
      <dgm:spPr/>
    </dgm:pt>
  </dgm:ptLst>
  <dgm:cxnLst>
    <dgm:cxn modelId="{F07F8606-0C4C-47C7-8283-69928DD169D4}" type="presOf" srcId="{E8B06D3E-298F-4375-A38E-108AAF5B1A53}" destId="{E4B8A831-1709-44B8-8F09-37137E82598F}" srcOrd="0" destOrd="0" presId="urn:microsoft.com/office/officeart/2009/3/layout/SubStepProcess"/>
    <dgm:cxn modelId="{82DD070E-6C79-41B6-830E-9EDD276DA1ED}" srcId="{BC12FC66-6DB7-4E3A-8D45-711EE100D7F8}" destId="{389CAE15-2DFA-437B-A7FD-385F5EF03753}" srcOrd="1" destOrd="0" parTransId="{87FE9EBE-E27D-4EC9-AC51-AD7EB219FD36}" sibTransId="{A0D565A3-2643-41D1-AAD2-42D4143557C8}"/>
    <dgm:cxn modelId="{8FC58E23-A1B0-42BB-911C-084436A5B0BE}" srcId="{BC12FC66-6DB7-4E3A-8D45-711EE100D7F8}" destId="{22BC0D40-1323-4A75-8CE5-ADE2163F00FB}" srcOrd="0" destOrd="0" parTransId="{E4E88C8C-3F1C-4809-AE24-D1FD6E2319AD}" sibTransId="{573550A3-E1BE-45E8-B2BB-D6E79442E1C5}"/>
    <dgm:cxn modelId="{889DB83E-0572-44BC-A729-9656DFC1DFE2}" srcId="{BC12FC66-6DB7-4E3A-8D45-711EE100D7F8}" destId="{075E7A86-5EB2-40B4-B47E-8037858D97BA}" srcOrd="3" destOrd="0" parTransId="{C5627D4C-34E5-4B55-BC12-81C9AF192003}" sibTransId="{C1CACB16-451B-43F8-A8B4-D40E5E0D0A1B}"/>
    <dgm:cxn modelId="{CEB8E162-5754-4F93-8185-4D131F1444FC}" type="presOf" srcId="{075E7A86-5EB2-40B4-B47E-8037858D97BA}" destId="{3A063F06-1BEF-47D1-88E7-90DF6A209817}" srcOrd="0" destOrd="0" presId="urn:microsoft.com/office/officeart/2009/3/layout/SubStepProcess"/>
    <dgm:cxn modelId="{3DE16BA4-A44D-4B0F-AC47-739CC6380EA1}" type="presOf" srcId="{BC12FC66-6DB7-4E3A-8D45-711EE100D7F8}" destId="{BC86150A-9D5C-400D-A912-E71F5ABAE2B5}" srcOrd="0" destOrd="0" presId="urn:microsoft.com/office/officeart/2009/3/layout/SubStepProcess"/>
    <dgm:cxn modelId="{5E2B2AB1-2070-420B-BE5D-381283E05336}" srcId="{BC12FC66-6DB7-4E3A-8D45-711EE100D7F8}" destId="{E8B06D3E-298F-4375-A38E-108AAF5B1A53}" srcOrd="4" destOrd="0" parTransId="{EA67566E-374B-49AA-9564-40B26E5AC96D}" sibTransId="{B80AE467-8E2D-4977-A212-5317F01F5F87}"/>
    <dgm:cxn modelId="{C7065DC6-91CA-4F68-9365-FAF4A0A8A614}" type="presOf" srcId="{389CAE15-2DFA-437B-A7FD-385F5EF03753}" destId="{5C3F541F-5839-4026-9BCF-593FCA4A86D3}" srcOrd="0" destOrd="0" presId="urn:microsoft.com/office/officeart/2009/3/layout/SubStepProcess"/>
    <dgm:cxn modelId="{3E7C95F5-0AC8-4E2E-BD7B-84AF2920AE5B}" type="presOf" srcId="{1C5A5A19-A079-414D-AC52-75DF34A33B24}" destId="{BB076325-EFFC-409B-BC65-389D4D9A265E}" srcOrd="0" destOrd="0" presId="urn:microsoft.com/office/officeart/2009/3/layout/SubStepProcess"/>
    <dgm:cxn modelId="{A7E0A7F9-BB2B-4177-B746-FDD006DA8227}" type="presOf" srcId="{22BC0D40-1323-4A75-8CE5-ADE2163F00FB}" destId="{12A44B87-4B01-41DB-8A79-CFF75B7E5CD4}" srcOrd="0" destOrd="0" presId="urn:microsoft.com/office/officeart/2009/3/layout/SubStepProcess"/>
    <dgm:cxn modelId="{6F31BCFF-695C-45DF-8E06-47B9F042F21C}" srcId="{BC12FC66-6DB7-4E3A-8D45-711EE100D7F8}" destId="{1C5A5A19-A079-414D-AC52-75DF34A33B24}" srcOrd="2" destOrd="0" parTransId="{CCBA7746-D661-4D6D-BE25-A5C30E19C1F3}" sibTransId="{EA561E6F-7F92-4C4E-A427-CFD5232B5229}"/>
    <dgm:cxn modelId="{4A1FE640-DEA2-41EB-BF12-35146A224B2B}" type="presParOf" srcId="{BC86150A-9D5C-400D-A912-E71F5ABAE2B5}" destId="{12A44B87-4B01-41DB-8A79-CFF75B7E5CD4}" srcOrd="0" destOrd="0" presId="urn:microsoft.com/office/officeart/2009/3/layout/SubStepProcess"/>
    <dgm:cxn modelId="{F45361D5-68D7-43FC-B8A9-3C779B37EDE3}" type="presParOf" srcId="{BC86150A-9D5C-400D-A912-E71F5ABAE2B5}" destId="{5C3F541F-5839-4026-9BCF-593FCA4A86D3}" srcOrd="1" destOrd="0" presId="urn:microsoft.com/office/officeart/2009/3/layout/SubStepProcess"/>
    <dgm:cxn modelId="{2EBD7DF1-6268-4C3C-8DC7-B159E16E7EE7}" type="presParOf" srcId="{BC86150A-9D5C-400D-A912-E71F5ABAE2B5}" destId="{BB076325-EFFC-409B-BC65-389D4D9A265E}" srcOrd="2" destOrd="0" presId="urn:microsoft.com/office/officeart/2009/3/layout/SubStepProcess"/>
    <dgm:cxn modelId="{513AD91D-B524-4B8A-984E-28AFB885109D}" type="presParOf" srcId="{BC86150A-9D5C-400D-A912-E71F5ABAE2B5}" destId="{3A063F06-1BEF-47D1-88E7-90DF6A209817}" srcOrd="3" destOrd="0" presId="urn:microsoft.com/office/officeart/2009/3/layout/SubStepProcess"/>
    <dgm:cxn modelId="{A57633F8-0CE9-4B7B-B9A5-409E4ABF6F0B}" type="presParOf" srcId="{BC86150A-9D5C-400D-A912-E71F5ABAE2B5}" destId="{E4B8A831-1709-44B8-8F09-37137E82598F}" srcOrd="4"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F69E52-5C37-40E2-BF0E-BA65280DE1BD}"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zh-CN" altLang="en-US"/>
        </a:p>
      </dgm:t>
    </dgm:pt>
    <dgm:pt modelId="{771B2461-DC61-4DD4-8EFB-D694B4E65D96}">
      <dgm:prSet phldrT="[文本]"/>
      <dgm:spPr/>
      <dgm:t>
        <a:bodyPr/>
        <a:lstStyle/>
        <a:p>
          <a:r>
            <a:rPr lang="en-US" altLang="zh-CN" dirty="0"/>
            <a:t>SYSMALLOC</a:t>
          </a:r>
          <a:endParaRPr lang="zh-CN" altLang="en-US" dirty="0"/>
        </a:p>
      </dgm:t>
    </dgm:pt>
    <dgm:pt modelId="{F1399CB9-BF23-47A9-AD0D-11470290648D}" type="parTrans" cxnId="{06918286-C971-462C-A541-AFDBDF9AF09E}">
      <dgm:prSet/>
      <dgm:spPr/>
      <dgm:t>
        <a:bodyPr/>
        <a:lstStyle/>
        <a:p>
          <a:endParaRPr lang="zh-CN" altLang="en-US"/>
        </a:p>
      </dgm:t>
    </dgm:pt>
    <dgm:pt modelId="{D55C5875-0C3F-4792-9B48-E528F561BE07}" type="sibTrans" cxnId="{06918286-C971-462C-A541-AFDBDF9AF09E}">
      <dgm:prSet/>
      <dgm:spPr/>
      <dgm:t>
        <a:bodyPr/>
        <a:lstStyle/>
        <a:p>
          <a:endParaRPr lang="zh-CN" altLang="en-US"/>
        </a:p>
      </dgm:t>
    </dgm:pt>
    <dgm:pt modelId="{9DB11F33-5912-40E2-9E2E-38934B30F5BA}">
      <dgm:prSet phldrT="[文本]"/>
      <dgm:spPr/>
      <dgm:t>
        <a:bodyPr/>
        <a:lstStyle/>
        <a:p>
          <a:r>
            <a:rPr lang="zh-CN" altLang="en-US" dirty="0"/>
            <a:t>分配超大块</a:t>
          </a:r>
        </a:p>
      </dgm:t>
    </dgm:pt>
    <dgm:pt modelId="{0BDD3436-3872-4335-8D95-F3CD2E420382}" type="parTrans" cxnId="{E7906EB3-B740-4BBE-920D-1D3D658781FA}">
      <dgm:prSet/>
      <dgm:spPr/>
      <dgm:t>
        <a:bodyPr/>
        <a:lstStyle/>
        <a:p>
          <a:endParaRPr lang="zh-CN" altLang="en-US"/>
        </a:p>
      </dgm:t>
    </dgm:pt>
    <dgm:pt modelId="{0DF13630-0B42-4E17-AE70-7B61D76765A5}" type="sibTrans" cxnId="{E7906EB3-B740-4BBE-920D-1D3D658781FA}">
      <dgm:prSet/>
      <dgm:spPr/>
      <dgm:t>
        <a:bodyPr/>
        <a:lstStyle/>
        <a:p>
          <a:endParaRPr lang="zh-CN" altLang="en-US"/>
        </a:p>
      </dgm:t>
    </dgm:pt>
    <dgm:pt modelId="{6DB4DC93-44FF-475C-95D7-2CE4E48DC496}">
      <dgm:prSet phldrT="[文本]"/>
      <dgm:spPr/>
      <dgm:t>
        <a:bodyPr/>
        <a:lstStyle/>
        <a:p>
          <a:r>
            <a:rPr lang="zh-CN" altLang="en-US" dirty="0"/>
            <a:t>扩展或者更换</a:t>
          </a:r>
          <a:r>
            <a:rPr lang="en-US" altLang="zh-CN" dirty="0"/>
            <a:t>top</a:t>
          </a:r>
          <a:r>
            <a:rPr lang="zh-CN" altLang="en-US" dirty="0"/>
            <a:t>块</a:t>
          </a:r>
        </a:p>
      </dgm:t>
    </dgm:pt>
    <dgm:pt modelId="{BAFBC091-2B6C-46C7-B035-7ADD6D41DF76}" type="parTrans" cxnId="{AE17B8C0-DBC2-4809-A786-789DBE6B699E}">
      <dgm:prSet/>
      <dgm:spPr/>
      <dgm:t>
        <a:bodyPr/>
        <a:lstStyle/>
        <a:p>
          <a:endParaRPr lang="zh-CN" altLang="en-US"/>
        </a:p>
      </dgm:t>
    </dgm:pt>
    <dgm:pt modelId="{3335C47E-C952-4125-BFD5-D03253D3CAFA}" type="sibTrans" cxnId="{AE17B8C0-DBC2-4809-A786-789DBE6B699E}">
      <dgm:prSet/>
      <dgm:spPr/>
      <dgm:t>
        <a:bodyPr/>
        <a:lstStyle/>
        <a:p>
          <a:endParaRPr lang="zh-CN" altLang="en-US"/>
        </a:p>
      </dgm:t>
    </dgm:pt>
    <dgm:pt modelId="{C993F436-7FEA-4DC9-AE27-7466FEDD07DB}">
      <dgm:prSet phldrT="[文本]"/>
      <dgm:spPr/>
      <dgm:t>
        <a:bodyPr/>
        <a:lstStyle/>
        <a:p>
          <a:r>
            <a:rPr lang="zh-CN" altLang="en-US" dirty="0"/>
            <a:t>主场地</a:t>
          </a:r>
        </a:p>
      </dgm:t>
    </dgm:pt>
    <dgm:pt modelId="{A5FE53DF-56C0-4436-A09F-8EC89BB6FD04}" type="parTrans" cxnId="{88E22679-5983-4852-ADB3-49A17913B9AB}">
      <dgm:prSet/>
      <dgm:spPr/>
      <dgm:t>
        <a:bodyPr/>
        <a:lstStyle/>
        <a:p>
          <a:endParaRPr lang="zh-CN" altLang="en-US"/>
        </a:p>
      </dgm:t>
    </dgm:pt>
    <dgm:pt modelId="{1966A367-4323-44C1-86AF-8D864AFE0E14}" type="sibTrans" cxnId="{88E22679-5983-4852-ADB3-49A17913B9AB}">
      <dgm:prSet/>
      <dgm:spPr/>
      <dgm:t>
        <a:bodyPr/>
        <a:lstStyle/>
        <a:p>
          <a:endParaRPr lang="zh-CN" altLang="en-US"/>
        </a:p>
      </dgm:t>
    </dgm:pt>
    <dgm:pt modelId="{7D772CE0-9936-4785-94B1-FD942A3C1CF0}">
      <dgm:prSet phldrT="[文本]"/>
      <dgm:spPr/>
      <dgm:t>
        <a:bodyPr/>
        <a:lstStyle/>
        <a:p>
          <a:r>
            <a:rPr lang="zh-CN" altLang="en-US" dirty="0"/>
            <a:t>非主场地</a:t>
          </a:r>
        </a:p>
      </dgm:t>
    </dgm:pt>
    <dgm:pt modelId="{D5E8069B-B1E8-40AE-9511-6D0A68A12A51}" type="parTrans" cxnId="{EC0E679D-E8BB-4B7B-8CE4-2D34E72ACB07}">
      <dgm:prSet/>
      <dgm:spPr/>
      <dgm:t>
        <a:bodyPr/>
        <a:lstStyle/>
        <a:p>
          <a:endParaRPr lang="zh-CN" altLang="en-US"/>
        </a:p>
      </dgm:t>
    </dgm:pt>
    <dgm:pt modelId="{9B135958-FCCF-43AC-9A08-01A47A637579}" type="sibTrans" cxnId="{EC0E679D-E8BB-4B7B-8CE4-2D34E72ACB07}">
      <dgm:prSet/>
      <dgm:spPr/>
      <dgm:t>
        <a:bodyPr/>
        <a:lstStyle/>
        <a:p>
          <a:endParaRPr lang="zh-CN" altLang="en-US"/>
        </a:p>
      </dgm:t>
    </dgm:pt>
    <dgm:pt modelId="{46BA6BAB-E43C-4FCA-B525-B19AF20A58BD}">
      <dgm:prSet phldrT="[文本]"/>
      <dgm:spPr/>
      <dgm:t>
        <a:bodyPr/>
        <a:lstStyle/>
        <a:p>
          <a:r>
            <a:rPr lang="en-US" altLang="zh-CN" dirty="0" err="1"/>
            <a:t>Grow_heap</a:t>
          </a:r>
          <a:endParaRPr lang="zh-CN" altLang="en-US" dirty="0"/>
        </a:p>
      </dgm:t>
    </dgm:pt>
    <dgm:pt modelId="{72DE6D81-E68F-4E14-9782-DAB86C0F8784}" type="parTrans" cxnId="{BE53C6F1-646C-42D3-9FA7-722550ADCF15}">
      <dgm:prSet/>
      <dgm:spPr/>
      <dgm:t>
        <a:bodyPr/>
        <a:lstStyle/>
        <a:p>
          <a:endParaRPr lang="zh-CN" altLang="en-US"/>
        </a:p>
      </dgm:t>
    </dgm:pt>
    <dgm:pt modelId="{C9DC7D37-6D49-44F9-86AB-ECCC4847FE70}" type="sibTrans" cxnId="{BE53C6F1-646C-42D3-9FA7-722550ADCF15}">
      <dgm:prSet/>
      <dgm:spPr/>
      <dgm:t>
        <a:bodyPr/>
        <a:lstStyle/>
        <a:p>
          <a:endParaRPr lang="zh-CN" altLang="en-US"/>
        </a:p>
      </dgm:t>
    </dgm:pt>
    <dgm:pt modelId="{AF07D0F9-3ED2-44B0-A15F-188F69A57812}">
      <dgm:prSet phldrT="[文本]"/>
      <dgm:spPr/>
      <dgm:t>
        <a:bodyPr/>
        <a:lstStyle/>
        <a:p>
          <a:r>
            <a:rPr lang="en-US" altLang="zh-CN" dirty="0" err="1"/>
            <a:t>New_heap</a:t>
          </a:r>
          <a:endParaRPr lang="zh-CN" altLang="en-US" dirty="0"/>
        </a:p>
      </dgm:t>
    </dgm:pt>
    <dgm:pt modelId="{BBBFAC81-FFEE-4078-B498-C7642FE1641B}" type="parTrans" cxnId="{2056E64E-38A7-42C2-86D5-DBC7DBB53122}">
      <dgm:prSet/>
      <dgm:spPr/>
      <dgm:t>
        <a:bodyPr/>
        <a:lstStyle/>
        <a:p>
          <a:endParaRPr lang="zh-CN" altLang="en-US"/>
        </a:p>
      </dgm:t>
    </dgm:pt>
    <dgm:pt modelId="{88E6228A-B492-4751-BF61-913076347925}" type="sibTrans" cxnId="{2056E64E-38A7-42C2-86D5-DBC7DBB53122}">
      <dgm:prSet/>
      <dgm:spPr/>
      <dgm:t>
        <a:bodyPr/>
        <a:lstStyle/>
        <a:p>
          <a:endParaRPr lang="zh-CN" altLang="en-US"/>
        </a:p>
      </dgm:t>
    </dgm:pt>
    <dgm:pt modelId="{4A45A046-B70F-43DA-A323-5F10C1B7BA77}">
      <dgm:prSet phldrT="[文本]"/>
      <dgm:spPr>
        <a:solidFill>
          <a:srgbClr val="00B050"/>
        </a:solidFill>
      </dgm:spPr>
      <dgm:t>
        <a:bodyPr/>
        <a:lstStyle/>
        <a:p>
          <a:r>
            <a:rPr lang="en-US" altLang="zh-CN" dirty="0" err="1"/>
            <a:t>brk</a:t>
          </a:r>
          <a:endParaRPr lang="zh-CN" altLang="en-US" dirty="0"/>
        </a:p>
      </dgm:t>
    </dgm:pt>
    <dgm:pt modelId="{F6646D77-8327-4DFC-AD73-26B3C8DE974A}" type="parTrans" cxnId="{9C45F096-D5C7-44D9-82D6-2A7277E3889F}">
      <dgm:prSet/>
      <dgm:spPr/>
      <dgm:t>
        <a:bodyPr/>
        <a:lstStyle/>
        <a:p>
          <a:endParaRPr lang="zh-CN" altLang="en-US"/>
        </a:p>
      </dgm:t>
    </dgm:pt>
    <dgm:pt modelId="{252E7B5F-659D-4BCF-ADA9-2F60C60A4E8F}" type="sibTrans" cxnId="{9C45F096-D5C7-44D9-82D6-2A7277E3889F}">
      <dgm:prSet/>
      <dgm:spPr/>
      <dgm:t>
        <a:bodyPr/>
        <a:lstStyle/>
        <a:p>
          <a:endParaRPr lang="zh-CN" altLang="en-US"/>
        </a:p>
      </dgm:t>
    </dgm:pt>
    <dgm:pt modelId="{696400C3-C831-4AA4-A444-447260486E5E}">
      <dgm:prSet phldrT="[文本]"/>
      <dgm:spPr>
        <a:solidFill>
          <a:srgbClr val="00B050"/>
        </a:solidFill>
      </dgm:spPr>
      <dgm:t>
        <a:bodyPr/>
        <a:lstStyle/>
        <a:p>
          <a:r>
            <a:rPr lang="en-US" altLang="zh-CN" dirty="0" err="1"/>
            <a:t>mmap</a:t>
          </a:r>
          <a:endParaRPr lang="zh-CN" altLang="en-US" dirty="0"/>
        </a:p>
      </dgm:t>
    </dgm:pt>
    <dgm:pt modelId="{BEA568A0-8ECD-4410-BA24-A49641BF4166}" type="parTrans" cxnId="{C5D652EC-00A9-4C0F-B557-98AEC2224420}">
      <dgm:prSet/>
      <dgm:spPr/>
      <dgm:t>
        <a:bodyPr/>
        <a:lstStyle/>
        <a:p>
          <a:endParaRPr lang="zh-CN" altLang="en-US"/>
        </a:p>
      </dgm:t>
    </dgm:pt>
    <dgm:pt modelId="{E1023E1A-9B88-4394-B6B1-5800649FF3C1}" type="sibTrans" cxnId="{C5D652EC-00A9-4C0F-B557-98AEC2224420}">
      <dgm:prSet/>
      <dgm:spPr/>
      <dgm:t>
        <a:bodyPr/>
        <a:lstStyle/>
        <a:p>
          <a:endParaRPr lang="zh-CN" altLang="en-US"/>
        </a:p>
      </dgm:t>
    </dgm:pt>
    <dgm:pt modelId="{A35A5717-0722-447E-980B-75FFACF59BCF}">
      <dgm:prSet phldrT="[文本]"/>
      <dgm:spPr>
        <a:solidFill>
          <a:srgbClr val="00B050"/>
        </a:solidFill>
      </dgm:spPr>
      <dgm:t>
        <a:bodyPr/>
        <a:lstStyle/>
        <a:p>
          <a:r>
            <a:rPr lang="en-US" altLang="zh-CN" dirty="0" err="1"/>
            <a:t>mmap</a:t>
          </a:r>
          <a:endParaRPr lang="zh-CN" altLang="en-US" dirty="0"/>
        </a:p>
      </dgm:t>
    </dgm:pt>
    <dgm:pt modelId="{62991A38-F74A-4D2C-B965-F68E30169F2E}" type="parTrans" cxnId="{440987B7-7AC7-4E0D-AFB3-87AFF4A66662}">
      <dgm:prSet/>
      <dgm:spPr/>
      <dgm:t>
        <a:bodyPr/>
        <a:lstStyle/>
        <a:p>
          <a:endParaRPr lang="zh-CN" altLang="en-US"/>
        </a:p>
      </dgm:t>
    </dgm:pt>
    <dgm:pt modelId="{7F2A331E-ED31-4D01-8AC9-A1AD1925380F}" type="sibTrans" cxnId="{440987B7-7AC7-4E0D-AFB3-87AFF4A66662}">
      <dgm:prSet/>
      <dgm:spPr/>
      <dgm:t>
        <a:bodyPr/>
        <a:lstStyle/>
        <a:p>
          <a:endParaRPr lang="zh-CN" altLang="en-US"/>
        </a:p>
      </dgm:t>
    </dgm:pt>
    <dgm:pt modelId="{7677F6C1-7490-4793-A65F-8E968D31F095}" type="pres">
      <dgm:prSet presAssocID="{83F69E52-5C37-40E2-BF0E-BA65280DE1BD}" presName="hierChild1" presStyleCnt="0">
        <dgm:presLayoutVars>
          <dgm:orgChart val="1"/>
          <dgm:chPref val="1"/>
          <dgm:dir/>
          <dgm:animOne val="branch"/>
          <dgm:animLvl val="lvl"/>
          <dgm:resizeHandles/>
        </dgm:presLayoutVars>
      </dgm:prSet>
      <dgm:spPr/>
    </dgm:pt>
    <dgm:pt modelId="{EFF4F9BB-4F44-4783-B372-B5F006809C7D}" type="pres">
      <dgm:prSet presAssocID="{771B2461-DC61-4DD4-8EFB-D694B4E65D96}" presName="hierRoot1" presStyleCnt="0">
        <dgm:presLayoutVars>
          <dgm:hierBranch val="init"/>
        </dgm:presLayoutVars>
      </dgm:prSet>
      <dgm:spPr/>
    </dgm:pt>
    <dgm:pt modelId="{C207A16D-3BC4-44A1-93C5-8A2A13399320}" type="pres">
      <dgm:prSet presAssocID="{771B2461-DC61-4DD4-8EFB-D694B4E65D96}" presName="rootComposite1" presStyleCnt="0"/>
      <dgm:spPr/>
    </dgm:pt>
    <dgm:pt modelId="{EC382D41-33C2-4CC4-B1D4-B8B7E459B5D2}" type="pres">
      <dgm:prSet presAssocID="{771B2461-DC61-4DD4-8EFB-D694B4E65D96}" presName="rootText1" presStyleLbl="node0" presStyleIdx="0" presStyleCnt="1">
        <dgm:presLayoutVars>
          <dgm:chPref val="3"/>
        </dgm:presLayoutVars>
      </dgm:prSet>
      <dgm:spPr/>
    </dgm:pt>
    <dgm:pt modelId="{05D5A4E1-D34C-41F8-974F-B588A29FA747}" type="pres">
      <dgm:prSet presAssocID="{771B2461-DC61-4DD4-8EFB-D694B4E65D96}" presName="rootConnector1" presStyleLbl="node1" presStyleIdx="0" presStyleCnt="0"/>
      <dgm:spPr/>
    </dgm:pt>
    <dgm:pt modelId="{2461E663-1EFF-4430-845B-B2FF2451918C}" type="pres">
      <dgm:prSet presAssocID="{771B2461-DC61-4DD4-8EFB-D694B4E65D96}" presName="hierChild2" presStyleCnt="0"/>
      <dgm:spPr/>
    </dgm:pt>
    <dgm:pt modelId="{D35BAA5E-193A-4007-B527-0430B4A019C3}" type="pres">
      <dgm:prSet presAssocID="{0BDD3436-3872-4335-8D95-F3CD2E420382}" presName="Name37" presStyleLbl="parChTrans1D2" presStyleIdx="0" presStyleCnt="2"/>
      <dgm:spPr/>
    </dgm:pt>
    <dgm:pt modelId="{71EAC432-8CB7-4859-8B50-0EE610424E4F}" type="pres">
      <dgm:prSet presAssocID="{9DB11F33-5912-40E2-9E2E-38934B30F5BA}" presName="hierRoot2" presStyleCnt="0">
        <dgm:presLayoutVars>
          <dgm:hierBranch val="init"/>
        </dgm:presLayoutVars>
      </dgm:prSet>
      <dgm:spPr/>
    </dgm:pt>
    <dgm:pt modelId="{2D1B5F76-03CE-4F68-BC16-A641E5339B8B}" type="pres">
      <dgm:prSet presAssocID="{9DB11F33-5912-40E2-9E2E-38934B30F5BA}" presName="rootComposite" presStyleCnt="0"/>
      <dgm:spPr/>
    </dgm:pt>
    <dgm:pt modelId="{FD408A63-1BC0-4F52-88ED-79E4313563FA}" type="pres">
      <dgm:prSet presAssocID="{9DB11F33-5912-40E2-9E2E-38934B30F5BA}" presName="rootText" presStyleLbl="node2" presStyleIdx="0" presStyleCnt="2">
        <dgm:presLayoutVars>
          <dgm:chPref val="3"/>
        </dgm:presLayoutVars>
      </dgm:prSet>
      <dgm:spPr/>
    </dgm:pt>
    <dgm:pt modelId="{6DB5B447-57C3-4137-A43E-4811E1A3AF1E}" type="pres">
      <dgm:prSet presAssocID="{9DB11F33-5912-40E2-9E2E-38934B30F5BA}" presName="rootConnector" presStyleLbl="node2" presStyleIdx="0" presStyleCnt="2"/>
      <dgm:spPr/>
    </dgm:pt>
    <dgm:pt modelId="{D39C1EFB-A99F-48B7-88DB-F3CA45543D76}" type="pres">
      <dgm:prSet presAssocID="{9DB11F33-5912-40E2-9E2E-38934B30F5BA}" presName="hierChild4" presStyleCnt="0"/>
      <dgm:spPr/>
    </dgm:pt>
    <dgm:pt modelId="{5B70CFB3-6A48-4314-BBB4-0ADECBF7B7CE}" type="pres">
      <dgm:prSet presAssocID="{9DB11F33-5912-40E2-9E2E-38934B30F5BA}" presName="hierChild5" presStyleCnt="0"/>
      <dgm:spPr/>
    </dgm:pt>
    <dgm:pt modelId="{AD0FB137-54E5-43F6-AB94-142EDD6C91F2}" type="pres">
      <dgm:prSet presAssocID="{BAFBC091-2B6C-46C7-B035-7ADD6D41DF76}" presName="Name37" presStyleLbl="parChTrans1D2" presStyleIdx="1" presStyleCnt="2"/>
      <dgm:spPr/>
    </dgm:pt>
    <dgm:pt modelId="{4638C8D6-7772-4F7E-A423-FE714101F432}" type="pres">
      <dgm:prSet presAssocID="{6DB4DC93-44FF-475C-95D7-2CE4E48DC496}" presName="hierRoot2" presStyleCnt="0">
        <dgm:presLayoutVars>
          <dgm:hierBranch val="init"/>
        </dgm:presLayoutVars>
      </dgm:prSet>
      <dgm:spPr/>
    </dgm:pt>
    <dgm:pt modelId="{E3E21B62-6EC5-4040-8C2C-4AA67AAF4339}" type="pres">
      <dgm:prSet presAssocID="{6DB4DC93-44FF-475C-95D7-2CE4E48DC496}" presName="rootComposite" presStyleCnt="0"/>
      <dgm:spPr/>
    </dgm:pt>
    <dgm:pt modelId="{9E4CDB91-059A-45BB-9889-CD1800E0B2F5}" type="pres">
      <dgm:prSet presAssocID="{6DB4DC93-44FF-475C-95D7-2CE4E48DC496}" presName="rootText" presStyleLbl="node2" presStyleIdx="1" presStyleCnt="2">
        <dgm:presLayoutVars>
          <dgm:chPref val="3"/>
        </dgm:presLayoutVars>
      </dgm:prSet>
      <dgm:spPr/>
    </dgm:pt>
    <dgm:pt modelId="{94F61987-F32A-4DA4-B35F-FB24F2B91B61}" type="pres">
      <dgm:prSet presAssocID="{6DB4DC93-44FF-475C-95D7-2CE4E48DC496}" presName="rootConnector" presStyleLbl="node2" presStyleIdx="1" presStyleCnt="2"/>
      <dgm:spPr/>
    </dgm:pt>
    <dgm:pt modelId="{E60007BC-DB14-4AD1-AC25-4985D8238CA7}" type="pres">
      <dgm:prSet presAssocID="{6DB4DC93-44FF-475C-95D7-2CE4E48DC496}" presName="hierChild4" presStyleCnt="0"/>
      <dgm:spPr/>
    </dgm:pt>
    <dgm:pt modelId="{A2A0697F-6EA2-4E81-B079-D7A4A6DD93C0}" type="pres">
      <dgm:prSet presAssocID="{A5FE53DF-56C0-4436-A09F-8EC89BB6FD04}" presName="Name37" presStyleLbl="parChTrans1D3" presStyleIdx="0" presStyleCnt="2"/>
      <dgm:spPr/>
    </dgm:pt>
    <dgm:pt modelId="{B27AC373-5074-4A91-8CB7-8CADBAAB038F}" type="pres">
      <dgm:prSet presAssocID="{C993F436-7FEA-4DC9-AE27-7466FEDD07DB}" presName="hierRoot2" presStyleCnt="0">
        <dgm:presLayoutVars>
          <dgm:hierBranch val="init"/>
        </dgm:presLayoutVars>
      </dgm:prSet>
      <dgm:spPr/>
    </dgm:pt>
    <dgm:pt modelId="{3003551A-913F-49D5-9286-A9DF30FDBB30}" type="pres">
      <dgm:prSet presAssocID="{C993F436-7FEA-4DC9-AE27-7466FEDD07DB}" presName="rootComposite" presStyleCnt="0"/>
      <dgm:spPr/>
    </dgm:pt>
    <dgm:pt modelId="{1E428107-2175-4DF1-986F-F713B5BA1C76}" type="pres">
      <dgm:prSet presAssocID="{C993F436-7FEA-4DC9-AE27-7466FEDD07DB}" presName="rootText" presStyleLbl="node3" presStyleIdx="0" presStyleCnt="2">
        <dgm:presLayoutVars>
          <dgm:chPref val="3"/>
        </dgm:presLayoutVars>
      </dgm:prSet>
      <dgm:spPr/>
    </dgm:pt>
    <dgm:pt modelId="{E65B745D-1D64-4831-8640-712D5147DAE2}" type="pres">
      <dgm:prSet presAssocID="{C993F436-7FEA-4DC9-AE27-7466FEDD07DB}" presName="rootConnector" presStyleLbl="node3" presStyleIdx="0" presStyleCnt="2"/>
      <dgm:spPr/>
    </dgm:pt>
    <dgm:pt modelId="{954D75DB-5DFB-4243-B254-B69D95EA83F7}" type="pres">
      <dgm:prSet presAssocID="{C993F436-7FEA-4DC9-AE27-7466FEDD07DB}" presName="hierChild4" presStyleCnt="0"/>
      <dgm:spPr/>
    </dgm:pt>
    <dgm:pt modelId="{2FD08F8E-781E-46DD-B70F-DF21AD6799B3}" type="pres">
      <dgm:prSet presAssocID="{F6646D77-8327-4DFC-AD73-26B3C8DE974A}" presName="Name37" presStyleLbl="parChTrans1D4" presStyleIdx="0" presStyleCnt="5"/>
      <dgm:spPr/>
    </dgm:pt>
    <dgm:pt modelId="{8E4883F0-C31D-493F-BFBF-770AB55D4AEE}" type="pres">
      <dgm:prSet presAssocID="{4A45A046-B70F-43DA-A323-5F10C1B7BA77}" presName="hierRoot2" presStyleCnt="0">
        <dgm:presLayoutVars>
          <dgm:hierBranch val="init"/>
        </dgm:presLayoutVars>
      </dgm:prSet>
      <dgm:spPr/>
    </dgm:pt>
    <dgm:pt modelId="{2EB16D7E-6DF1-4C61-9737-BFB3B73FDADD}" type="pres">
      <dgm:prSet presAssocID="{4A45A046-B70F-43DA-A323-5F10C1B7BA77}" presName="rootComposite" presStyleCnt="0"/>
      <dgm:spPr/>
    </dgm:pt>
    <dgm:pt modelId="{ADB4BF5A-7B50-4F54-85BC-3FAE9AE6E658}" type="pres">
      <dgm:prSet presAssocID="{4A45A046-B70F-43DA-A323-5F10C1B7BA77}" presName="rootText" presStyleLbl="node4" presStyleIdx="0" presStyleCnt="5">
        <dgm:presLayoutVars>
          <dgm:chPref val="3"/>
        </dgm:presLayoutVars>
      </dgm:prSet>
      <dgm:spPr/>
    </dgm:pt>
    <dgm:pt modelId="{A24B56D1-8887-43E9-BDD1-0ED7DA4865E6}" type="pres">
      <dgm:prSet presAssocID="{4A45A046-B70F-43DA-A323-5F10C1B7BA77}" presName="rootConnector" presStyleLbl="node4" presStyleIdx="0" presStyleCnt="5"/>
      <dgm:spPr/>
    </dgm:pt>
    <dgm:pt modelId="{E4A362CA-A02A-4CD3-8FF2-6F6C59B0A47F}" type="pres">
      <dgm:prSet presAssocID="{4A45A046-B70F-43DA-A323-5F10C1B7BA77}" presName="hierChild4" presStyleCnt="0"/>
      <dgm:spPr/>
    </dgm:pt>
    <dgm:pt modelId="{4BB6BDB2-D709-4F26-A029-7B0D0B149F56}" type="pres">
      <dgm:prSet presAssocID="{4A45A046-B70F-43DA-A323-5F10C1B7BA77}" presName="hierChild5" presStyleCnt="0"/>
      <dgm:spPr/>
    </dgm:pt>
    <dgm:pt modelId="{F3CF54B7-EB1A-465C-B28B-F91761659613}" type="pres">
      <dgm:prSet presAssocID="{C993F436-7FEA-4DC9-AE27-7466FEDD07DB}" presName="hierChild5" presStyleCnt="0"/>
      <dgm:spPr/>
    </dgm:pt>
    <dgm:pt modelId="{E63D6803-93A9-4E0D-A5D5-F14C8FFD808C}" type="pres">
      <dgm:prSet presAssocID="{D5E8069B-B1E8-40AE-9511-6D0A68A12A51}" presName="Name37" presStyleLbl="parChTrans1D3" presStyleIdx="1" presStyleCnt="2"/>
      <dgm:spPr/>
    </dgm:pt>
    <dgm:pt modelId="{E05C7E76-5404-49C6-9320-6E52A75F6A0A}" type="pres">
      <dgm:prSet presAssocID="{7D772CE0-9936-4785-94B1-FD942A3C1CF0}" presName="hierRoot2" presStyleCnt="0">
        <dgm:presLayoutVars>
          <dgm:hierBranch val="init"/>
        </dgm:presLayoutVars>
      </dgm:prSet>
      <dgm:spPr/>
    </dgm:pt>
    <dgm:pt modelId="{E2D8F01A-EDEA-4B06-A227-4ADFED4D9A4A}" type="pres">
      <dgm:prSet presAssocID="{7D772CE0-9936-4785-94B1-FD942A3C1CF0}" presName="rootComposite" presStyleCnt="0"/>
      <dgm:spPr/>
    </dgm:pt>
    <dgm:pt modelId="{34B00443-5AAD-433F-9A09-898331ECAE8C}" type="pres">
      <dgm:prSet presAssocID="{7D772CE0-9936-4785-94B1-FD942A3C1CF0}" presName="rootText" presStyleLbl="node3" presStyleIdx="1" presStyleCnt="2">
        <dgm:presLayoutVars>
          <dgm:chPref val="3"/>
        </dgm:presLayoutVars>
      </dgm:prSet>
      <dgm:spPr/>
    </dgm:pt>
    <dgm:pt modelId="{F7C421B0-70F7-4B36-89D0-B81A2CB910A8}" type="pres">
      <dgm:prSet presAssocID="{7D772CE0-9936-4785-94B1-FD942A3C1CF0}" presName="rootConnector" presStyleLbl="node3" presStyleIdx="1" presStyleCnt="2"/>
      <dgm:spPr/>
    </dgm:pt>
    <dgm:pt modelId="{8E4A66EF-CA82-4197-9FE6-7154E6E00BE8}" type="pres">
      <dgm:prSet presAssocID="{7D772CE0-9936-4785-94B1-FD942A3C1CF0}" presName="hierChild4" presStyleCnt="0"/>
      <dgm:spPr/>
    </dgm:pt>
    <dgm:pt modelId="{DF125821-E4AC-4B3F-95AF-73DF5378F596}" type="pres">
      <dgm:prSet presAssocID="{72DE6D81-E68F-4E14-9782-DAB86C0F8784}" presName="Name37" presStyleLbl="parChTrans1D4" presStyleIdx="1" presStyleCnt="5"/>
      <dgm:spPr/>
    </dgm:pt>
    <dgm:pt modelId="{2D0C5D27-C45C-49F7-9ECF-0F507D227187}" type="pres">
      <dgm:prSet presAssocID="{46BA6BAB-E43C-4FCA-B525-B19AF20A58BD}" presName="hierRoot2" presStyleCnt="0">
        <dgm:presLayoutVars>
          <dgm:hierBranch val="init"/>
        </dgm:presLayoutVars>
      </dgm:prSet>
      <dgm:spPr/>
    </dgm:pt>
    <dgm:pt modelId="{C4417E39-2061-4E94-9080-EF6191253740}" type="pres">
      <dgm:prSet presAssocID="{46BA6BAB-E43C-4FCA-B525-B19AF20A58BD}" presName="rootComposite" presStyleCnt="0"/>
      <dgm:spPr/>
    </dgm:pt>
    <dgm:pt modelId="{D6D30444-FCAE-45EA-B5A6-EFE62A040CE9}" type="pres">
      <dgm:prSet presAssocID="{46BA6BAB-E43C-4FCA-B525-B19AF20A58BD}" presName="rootText" presStyleLbl="node4" presStyleIdx="1" presStyleCnt="5">
        <dgm:presLayoutVars>
          <dgm:chPref val="3"/>
        </dgm:presLayoutVars>
      </dgm:prSet>
      <dgm:spPr/>
    </dgm:pt>
    <dgm:pt modelId="{F5C9EED2-09CC-4DB1-B711-EACAE783AC75}" type="pres">
      <dgm:prSet presAssocID="{46BA6BAB-E43C-4FCA-B525-B19AF20A58BD}" presName="rootConnector" presStyleLbl="node4" presStyleIdx="1" presStyleCnt="5"/>
      <dgm:spPr/>
    </dgm:pt>
    <dgm:pt modelId="{C4C46BDF-25CD-48F0-9E2F-5F63E7A3D754}" type="pres">
      <dgm:prSet presAssocID="{46BA6BAB-E43C-4FCA-B525-B19AF20A58BD}" presName="hierChild4" presStyleCnt="0"/>
      <dgm:spPr/>
    </dgm:pt>
    <dgm:pt modelId="{716BD762-0A06-408E-8F21-C885E0A8BBD2}" type="pres">
      <dgm:prSet presAssocID="{BEA568A0-8ECD-4410-BA24-A49641BF4166}" presName="Name37" presStyleLbl="parChTrans1D4" presStyleIdx="2" presStyleCnt="5"/>
      <dgm:spPr/>
    </dgm:pt>
    <dgm:pt modelId="{FB4EB7AA-3144-489B-BBA1-BBBFE7FC2178}" type="pres">
      <dgm:prSet presAssocID="{696400C3-C831-4AA4-A444-447260486E5E}" presName="hierRoot2" presStyleCnt="0">
        <dgm:presLayoutVars>
          <dgm:hierBranch val="init"/>
        </dgm:presLayoutVars>
      </dgm:prSet>
      <dgm:spPr/>
    </dgm:pt>
    <dgm:pt modelId="{419A0455-2FA4-48C7-9329-6A858B1F57D2}" type="pres">
      <dgm:prSet presAssocID="{696400C3-C831-4AA4-A444-447260486E5E}" presName="rootComposite" presStyleCnt="0"/>
      <dgm:spPr/>
    </dgm:pt>
    <dgm:pt modelId="{03E25625-0FE9-47AF-8B19-A70021D5E350}" type="pres">
      <dgm:prSet presAssocID="{696400C3-C831-4AA4-A444-447260486E5E}" presName="rootText" presStyleLbl="node4" presStyleIdx="2" presStyleCnt="5">
        <dgm:presLayoutVars>
          <dgm:chPref val="3"/>
        </dgm:presLayoutVars>
      </dgm:prSet>
      <dgm:spPr/>
    </dgm:pt>
    <dgm:pt modelId="{9D5BCD90-7AF7-4DC8-98CF-EA7FC8A1BF38}" type="pres">
      <dgm:prSet presAssocID="{696400C3-C831-4AA4-A444-447260486E5E}" presName="rootConnector" presStyleLbl="node4" presStyleIdx="2" presStyleCnt="5"/>
      <dgm:spPr/>
    </dgm:pt>
    <dgm:pt modelId="{4B3FB8E6-5AC7-4FD0-8C7E-095A51F5B301}" type="pres">
      <dgm:prSet presAssocID="{696400C3-C831-4AA4-A444-447260486E5E}" presName="hierChild4" presStyleCnt="0"/>
      <dgm:spPr/>
    </dgm:pt>
    <dgm:pt modelId="{1FAA9D0E-D9B2-4A50-A7B9-818607C72306}" type="pres">
      <dgm:prSet presAssocID="{696400C3-C831-4AA4-A444-447260486E5E}" presName="hierChild5" presStyleCnt="0"/>
      <dgm:spPr/>
    </dgm:pt>
    <dgm:pt modelId="{36C46E97-4EFF-4D58-82AA-B5B49F7843D2}" type="pres">
      <dgm:prSet presAssocID="{46BA6BAB-E43C-4FCA-B525-B19AF20A58BD}" presName="hierChild5" presStyleCnt="0"/>
      <dgm:spPr/>
    </dgm:pt>
    <dgm:pt modelId="{5A2FF5C3-5783-414E-81F5-29D4FC126011}" type="pres">
      <dgm:prSet presAssocID="{BBBFAC81-FFEE-4078-B498-C7642FE1641B}" presName="Name37" presStyleLbl="parChTrans1D4" presStyleIdx="3" presStyleCnt="5"/>
      <dgm:spPr/>
    </dgm:pt>
    <dgm:pt modelId="{9F003E44-300A-4078-AF1A-59CF6769E24A}" type="pres">
      <dgm:prSet presAssocID="{AF07D0F9-3ED2-44B0-A15F-188F69A57812}" presName="hierRoot2" presStyleCnt="0">
        <dgm:presLayoutVars>
          <dgm:hierBranch val="init"/>
        </dgm:presLayoutVars>
      </dgm:prSet>
      <dgm:spPr/>
    </dgm:pt>
    <dgm:pt modelId="{AA2F5981-E043-4CB8-8169-9CC50C76E1FF}" type="pres">
      <dgm:prSet presAssocID="{AF07D0F9-3ED2-44B0-A15F-188F69A57812}" presName="rootComposite" presStyleCnt="0"/>
      <dgm:spPr/>
    </dgm:pt>
    <dgm:pt modelId="{8738CE0F-9073-4A5F-8E1D-939662DADBF5}" type="pres">
      <dgm:prSet presAssocID="{AF07D0F9-3ED2-44B0-A15F-188F69A57812}" presName="rootText" presStyleLbl="node4" presStyleIdx="3" presStyleCnt="5">
        <dgm:presLayoutVars>
          <dgm:chPref val="3"/>
        </dgm:presLayoutVars>
      </dgm:prSet>
      <dgm:spPr/>
    </dgm:pt>
    <dgm:pt modelId="{84307046-2620-4BAD-B331-F006510E67CC}" type="pres">
      <dgm:prSet presAssocID="{AF07D0F9-3ED2-44B0-A15F-188F69A57812}" presName="rootConnector" presStyleLbl="node4" presStyleIdx="3" presStyleCnt="5"/>
      <dgm:spPr/>
    </dgm:pt>
    <dgm:pt modelId="{8693F34D-B530-416D-B58D-D407DF8E11EC}" type="pres">
      <dgm:prSet presAssocID="{AF07D0F9-3ED2-44B0-A15F-188F69A57812}" presName="hierChild4" presStyleCnt="0"/>
      <dgm:spPr/>
    </dgm:pt>
    <dgm:pt modelId="{9F473867-CC89-4838-8582-632835A0C43E}" type="pres">
      <dgm:prSet presAssocID="{62991A38-F74A-4D2C-B965-F68E30169F2E}" presName="Name37" presStyleLbl="parChTrans1D4" presStyleIdx="4" presStyleCnt="5"/>
      <dgm:spPr/>
    </dgm:pt>
    <dgm:pt modelId="{12429DEE-AA12-4D00-8FE7-5A17990283B3}" type="pres">
      <dgm:prSet presAssocID="{A35A5717-0722-447E-980B-75FFACF59BCF}" presName="hierRoot2" presStyleCnt="0">
        <dgm:presLayoutVars>
          <dgm:hierBranch val="init"/>
        </dgm:presLayoutVars>
      </dgm:prSet>
      <dgm:spPr/>
    </dgm:pt>
    <dgm:pt modelId="{F3032ABC-9EDC-4E51-9F94-D55623B31410}" type="pres">
      <dgm:prSet presAssocID="{A35A5717-0722-447E-980B-75FFACF59BCF}" presName="rootComposite" presStyleCnt="0"/>
      <dgm:spPr/>
    </dgm:pt>
    <dgm:pt modelId="{3D2167BD-5E8A-4289-AFE2-8DA199CBFF2E}" type="pres">
      <dgm:prSet presAssocID="{A35A5717-0722-447E-980B-75FFACF59BCF}" presName="rootText" presStyleLbl="node4" presStyleIdx="4" presStyleCnt="5">
        <dgm:presLayoutVars>
          <dgm:chPref val="3"/>
        </dgm:presLayoutVars>
      </dgm:prSet>
      <dgm:spPr/>
    </dgm:pt>
    <dgm:pt modelId="{03C49A3D-4C73-4B88-831E-7AACBEB04531}" type="pres">
      <dgm:prSet presAssocID="{A35A5717-0722-447E-980B-75FFACF59BCF}" presName="rootConnector" presStyleLbl="node4" presStyleIdx="4" presStyleCnt="5"/>
      <dgm:spPr/>
    </dgm:pt>
    <dgm:pt modelId="{392477A8-CE1A-4E7A-8981-CECDB8B5B920}" type="pres">
      <dgm:prSet presAssocID="{A35A5717-0722-447E-980B-75FFACF59BCF}" presName="hierChild4" presStyleCnt="0"/>
      <dgm:spPr/>
    </dgm:pt>
    <dgm:pt modelId="{39EF1792-4DB7-4017-88D8-00A7C484F318}" type="pres">
      <dgm:prSet presAssocID="{A35A5717-0722-447E-980B-75FFACF59BCF}" presName="hierChild5" presStyleCnt="0"/>
      <dgm:spPr/>
    </dgm:pt>
    <dgm:pt modelId="{A2DC4A52-BD65-4853-A252-9F683B6870D6}" type="pres">
      <dgm:prSet presAssocID="{AF07D0F9-3ED2-44B0-A15F-188F69A57812}" presName="hierChild5" presStyleCnt="0"/>
      <dgm:spPr/>
    </dgm:pt>
    <dgm:pt modelId="{9C153AAF-81B6-4125-ABA8-367835F0859E}" type="pres">
      <dgm:prSet presAssocID="{7D772CE0-9936-4785-94B1-FD942A3C1CF0}" presName="hierChild5" presStyleCnt="0"/>
      <dgm:spPr/>
    </dgm:pt>
    <dgm:pt modelId="{8411E2C9-0A2B-41F7-8BAA-59D067041471}" type="pres">
      <dgm:prSet presAssocID="{6DB4DC93-44FF-475C-95D7-2CE4E48DC496}" presName="hierChild5" presStyleCnt="0"/>
      <dgm:spPr/>
    </dgm:pt>
    <dgm:pt modelId="{047589B8-AF08-466B-A408-97EA08839636}" type="pres">
      <dgm:prSet presAssocID="{771B2461-DC61-4DD4-8EFB-D694B4E65D96}" presName="hierChild3" presStyleCnt="0"/>
      <dgm:spPr/>
    </dgm:pt>
  </dgm:ptLst>
  <dgm:cxnLst>
    <dgm:cxn modelId="{1634D502-E3D3-4B9A-9B64-49C008B5673F}" type="presOf" srcId="{83F69E52-5C37-40E2-BF0E-BA65280DE1BD}" destId="{7677F6C1-7490-4793-A65F-8E968D31F095}" srcOrd="0" destOrd="0" presId="urn:microsoft.com/office/officeart/2005/8/layout/orgChart1"/>
    <dgm:cxn modelId="{9672FE03-017D-4A62-99CF-3B996ED969D3}" type="presOf" srcId="{BAFBC091-2B6C-46C7-B035-7ADD6D41DF76}" destId="{AD0FB137-54E5-43F6-AB94-142EDD6C91F2}" srcOrd="0" destOrd="0" presId="urn:microsoft.com/office/officeart/2005/8/layout/orgChart1"/>
    <dgm:cxn modelId="{475DC707-8694-45DE-AF16-F7CAAB6150AC}" type="presOf" srcId="{D5E8069B-B1E8-40AE-9511-6D0A68A12A51}" destId="{E63D6803-93A9-4E0D-A5D5-F14C8FFD808C}" srcOrd="0" destOrd="0" presId="urn:microsoft.com/office/officeart/2005/8/layout/orgChart1"/>
    <dgm:cxn modelId="{F1AA350C-5E8F-4F1B-B557-E378B44AA2AC}" type="presOf" srcId="{A35A5717-0722-447E-980B-75FFACF59BCF}" destId="{03C49A3D-4C73-4B88-831E-7AACBEB04531}" srcOrd="1" destOrd="0" presId="urn:microsoft.com/office/officeart/2005/8/layout/orgChart1"/>
    <dgm:cxn modelId="{66665D18-BA79-4452-B8A7-5D782D29F39D}" type="presOf" srcId="{4A45A046-B70F-43DA-A323-5F10C1B7BA77}" destId="{ADB4BF5A-7B50-4F54-85BC-3FAE9AE6E658}" srcOrd="0" destOrd="0" presId="urn:microsoft.com/office/officeart/2005/8/layout/orgChart1"/>
    <dgm:cxn modelId="{7AC87A30-842A-4E18-8956-BA0AFA0A6008}" type="presOf" srcId="{AF07D0F9-3ED2-44B0-A15F-188F69A57812}" destId="{8738CE0F-9073-4A5F-8E1D-939662DADBF5}" srcOrd="0" destOrd="0" presId="urn:microsoft.com/office/officeart/2005/8/layout/orgChart1"/>
    <dgm:cxn modelId="{D6CAE531-4706-4E4E-AD28-9F7CE1D54E0D}" type="presOf" srcId="{46BA6BAB-E43C-4FCA-B525-B19AF20A58BD}" destId="{D6D30444-FCAE-45EA-B5A6-EFE62A040CE9}" srcOrd="0" destOrd="0" presId="urn:microsoft.com/office/officeart/2005/8/layout/orgChart1"/>
    <dgm:cxn modelId="{D3A73D32-A758-4258-BCDD-1CAFC6104DBC}" type="presOf" srcId="{696400C3-C831-4AA4-A444-447260486E5E}" destId="{03E25625-0FE9-47AF-8B19-A70021D5E350}" srcOrd="0" destOrd="0" presId="urn:microsoft.com/office/officeart/2005/8/layout/orgChart1"/>
    <dgm:cxn modelId="{6FA5455C-B73C-4D55-B036-048419498397}" type="presOf" srcId="{BBBFAC81-FFEE-4078-B498-C7642FE1641B}" destId="{5A2FF5C3-5783-414E-81F5-29D4FC126011}" srcOrd="0" destOrd="0" presId="urn:microsoft.com/office/officeart/2005/8/layout/orgChart1"/>
    <dgm:cxn modelId="{DE702161-F03C-48AD-8A39-6DE7FFCFDA3D}" type="presOf" srcId="{BEA568A0-8ECD-4410-BA24-A49641BF4166}" destId="{716BD762-0A06-408E-8F21-C885E0A8BBD2}" srcOrd="0" destOrd="0" presId="urn:microsoft.com/office/officeart/2005/8/layout/orgChart1"/>
    <dgm:cxn modelId="{EEE90745-F8F6-4B58-9CF3-21EEC21A2C1F}" type="presOf" srcId="{F6646D77-8327-4DFC-AD73-26B3C8DE974A}" destId="{2FD08F8E-781E-46DD-B70F-DF21AD6799B3}" srcOrd="0" destOrd="0" presId="urn:microsoft.com/office/officeart/2005/8/layout/orgChart1"/>
    <dgm:cxn modelId="{6CF61765-B0CA-457D-AB79-7565C01AA846}" type="presOf" srcId="{4A45A046-B70F-43DA-A323-5F10C1B7BA77}" destId="{A24B56D1-8887-43E9-BDD1-0ED7DA4865E6}" srcOrd="1" destOrd="0" presId="urn:microsoft.com/office/officeart/2005/8/layout/orgChart1"/>
    <dgm:cxn modelId="{A566F66D-79D8-4CDE-9715-8134EFC8008F}" type="presOf" srcId="{AF07D0F9-3ED2-44B0-A15F-188F69A57812}" destId="{84307046-2620-4BAD-B331-F006510E67CC}" srcOrd="1" destOrd="0" presId="urn:microsoft.com/office/officeart/2005/8/layout/orgChart1"/>
    <dgm:cxn modelId="{2056E64E-38A7-42C2-86D5-DBC7DBB53122}" srcId="{7D772CE0-9936-4785-94B1-FD942A3C1CF0}" destId="{AF07D0F9-3ED2-44B0-A15F-188F69A57812}" srcOrd="1" destOrd="0" parTransId="{BBBFAC81-FFEE-4078-B498-C7642FE1641B}" sibTransId="{88E6228A-B492-4751-BF61-913076347925}"/>
    <dgm:cxn modelId="{3F49416F-3FB2-42E9-A6E5-9BBECDDD9F58}" type="presOf" srcId="{7D772CE0-9936-4785-94B1-FD942A3C1CF0}" destId="{34B00443-5AAD-433F-9A09-898331ECAE8C}" srcOrd="0" destOrd="0" presId="urn:microsoft.com/office/officeart/2005/8/layout/orgChart1"/>
    <dgm:cxn modelId="{5CB92D73-D84E-42B1-8484-0DEC5B252013}" type="presOf" srcId="{46BA6BAB-E43C-4FCA-B525-B19AF20A58BD}" destId="{F5C9EED2-09CC-4DB1-B711-EACAE783AC75}" srcOrd="1" destOrd="0" presId="urn:microsoft.com/office/officeart/2005/8/layout/orgChart1"/>
    <dgm:cxn modelId="{40387073-C6C5-427F-965F-1C66BEE919D7}" type="presOf" srcId="{72DE6D81-E68F-4E14-9782-DAB86C0F8784}" destId="{DF125821-E4AC-4B3F-95AF-73DF5378F596}" srcOrd="0" destOrd="0" presId="urn:microsoft.com/office/officeart/2005/8/layout/orgChart1"/>
    <dgm:cxn modelId="{E3A90074-9922-4D47-BCCB-3F8A6116A37F}" type="presOf" srcId="{771B2461-DC61-4DD4-8EFB-D694B4E65D96}" destId="{05D5A4E1-D34C-41F8-974F-B588A29FA747}" srcOrd="1" destOrd="0" presId="urn:microsoft.com/office/officeart/2005/8/layout/orgChart1"/>
    <dgm:cxn modelId="{88E22679-5983-4852-ADB3-49A17913B9AB}" srcId="{6DB4DC93-44FF-475C-95D7-2CE4E48DC496}" destId="{C993F436-7FEA-4DC9-AE27-7466FEDD07DB}" srcOrd="0" destOrd="0" parTransId="{A5FE53DF-56C0-4436-A09F-8EC89BB6FD04}" sibTransId="{1966A367-4323-44C1-86AF-8D864AFE0E14}"/>
    <dgm:cxn modelId="{95A2C679-E644-4019-8346-559E37BDAFCB}" type="presOf" srcId="{9DB11F33-5912-40E2-9E2E-38934B30F5BA}" destId="{FD408A63-1BC0-4F52-88ED-79E4313563FA}" srcOrd="0" destOrd="0" presId="urn:microsoft.com/office/officeart/2005/8/layout/orgChart1"/>
    <dgm:cxn modelId="{62CC5E80-AA15-49E0-B25E-4EC8345510A4}" type="presOf" srcId="{696400C3-C831-4AA4-A444-447260486E5E}" destId="{9D5BCD90-7AF7-4DC8-98CF-EA7FC8A1BF38}" srcOrd="1" destOrd="0" presId="urn:microsoft.com/office/officeart/2005/8/layout/orgChart1"/>
    <dgm:cxn modelId="{06918286-C971-462C-A541-AFDBDF9AF09E}" srcId="{83F69E52-5C37-40E2-BF0E-BA65280DE1BD}" destId="{771B2461-DC61-4DD4-8EFB-D694B4E65D96}" srcOrd="0" destOrd="0" parTransId="{F1399CB9-BF23-47A9-AD0D-11470290648D}" sibTransId="{D55C5875-0C3F-4792-9B48-E528F561BE07}"/>
    <dgm:cxn modelId="{15F61995-3E18-4CBC-A7AF-831D6DFA33FC}" type="presOf" srcId="{0BDD3436-3872-4335-8D95-F3CD2E420382}" destId="{D35BAA5E-193A-4007-B527-0430B4A019C3}" srcOrd="0" destOrd="0" presId="urn:microsoft.com/office/officeart/2005/8/layout/orgChart1"/>
    <dgm:cxn modelId="{2EF57895-615A-415F-B458-17EC44417BD6}" type="presOf" srcId="{7D772CE0-9936-4785-94B1-FD942A3C1CF0}" destId="{F7C421B0-70F7-4B36-89D0-B81A2CB910A8}" srcOrd="1" destOrd="0" presId="urn:microsoft.com/office/officeart/2005/8/layout/orgChart1"/>
    <dgm:cxn modelId="{9C45F096-D5C7-44D9-82D6-2A7277E3889F}" srcId="{C993F436-7FEA-4DC9-AE27-7466FEDD07DB}" destId="{4A45A046-B70F-43DA-A323-5F10C1B7BA77}" srcOrd="0" destOrd="0" parTransId="{F6646D77-8327-4DFC-AD73-26B3C8DE974A}" sibTransId="{252E7B5F-659D-4BCF-ADA9-2F60C60A4E8F}"/>
    <dgm:cxn modelId="{8987CE9A-7AD2-49C8-94A1-2A78FF4B745B}" type="presOf" srcId="{62991A38-F74A-4D2C-B965-F68E30169F2E}" destId="{9F473867-CC89-4838-8582-632835A0C43E}" srcOrd="0" destOrd="0" presId="urn:microsoft.com/office/officeart/2005/8/layout/orgChart1"/>
    <dgm:cxn modelId="{EC0E679D-E8BB-4B7B-8CE4-2D34E72ACB07}" srcId="{6DB4DC93-44FF-475C-95D7-2CE4E48DC496}" destId="{7D772CE0-9936-4785-94B1-FD942A3C1CF0}" srcOrd="1" destOrd="0" parTransId="{D5E8069B-B1E8-40AE-9511-6D0A68A12A51}" sibTransId="{9B135958-FCCF-43AC-9A08-01A47A637579}"/>
    <dgm:cxn modelId="{88354EA3-0DCA-453C-863C-B9FC9D020180}" type="presOf" srcId="{9DB11F33-5912-40E2-9E2E-38934B30F5BA}" destId="{6DB5B447-57C3-4137-A43E-4811E1A3AF1E}" srcOrd="1" destOrd="0" presId="urn:microsoft.com/office/officeart/2005/8/layout/orgChart1"/>
    <dgm:cxn modelId="{E7906EB3-B740-4BBE-920D-1D3D658781FA}" srcId="{771B2461-DC61-4DD4-8EFB-D694B4E65D96}" destId="{9DB11F33-5912-40E2-9E2E-38934B30F5BA}" srcOrd="0" destOrd="0" parTransId="{0BDD3436-3872-4335-8D95-F3CD2E420382}" sibTransId="{0DF13630-0B42-4E17-AE70-7B61D76765A5}"/>
    <dgm:cxn modelId="{440987B7-7AC7-4E0D-AFB3-87AFF4A66662}" srcId="{AF07D0F9-3ED2-44B0-A15F-188F69A57812}" destId="{A35A5717-0722-447E-980B-75FFACF59BCF}" srcOrd="0" destOrd="0" parTransId="{62991A38-F74A-4D2C-B965-F68E30169F2E}" sibTransId="{7F2A331E-ED31-4D01-8AC9-A1AD1925380F}"/>
    <dgm:cxn modelId="{AE17B8C0-DBC2-4809-A786-789DBE6B699E}" srcId="{771B2461-DC61-4DD4-8EFB-D694B4E65D96}" destId="{6DB4DC93-44FF-475C-95D7-2CE4E48DC496}" srcOrd="1" destOrd="0" parTransId="{BAFBC091-2B6C-46C7-B035-7ADD6D41DF76}" sibTransId="{3335C47E-C952-4125-BFD5-D03253D3CAFA}"/>
    <dgm:cxn modelId="{5C4233D3-539B-4C09-A076-5C4450B308A3}" type="presOf" srcId="{6DB4DC93-44FF-475C-95D7-2CE4E48DC496}" destId="{94F61987-F32A-4DA4-B35F-FB24F2B91B61}" srcOrd="1" destOrd="0" presId="urn:microsoft.com/office/officeart/2005/8/layout/orgChart1"/>
    <dgm:cxn modelId="{901DFEDA-6DAE-4F3A-983F-E5090D050988}" type="presOf" srcId="{C993F436-7FEA-4DC9-AE27-7466FEDD07DB}" destId="{E65B745D-1D64-4831-8640-712D5147DAE2}" srcOrd="1" destOrd="0" presId="urn:microsoft.com/office/officeart/2005/8/layout/orgChart1"/>
    <dgm:cxn modelId="{F6A917DB-48BC-490D-9BFC-46B36AB480F4}" type="presOf" srcId="{A35A5717-0722-447E-980B-75FFACF59BCF}" destId="{3D2167BD-5E8A-4289-AFE2-8DA199CBFF2E}" srcOrd="0" destOrd="0" presId="urn:microsoft.com/office/officeart/2005/8/layout/orgChart1"/>
    <dgm:cxn modelId="{392AC5E6-A7BF-486E-8368-DAA7E445D6FD}" type="presOf" srcId="{C993F436-7FEA-4DC9-AE27-7466FEDD07DB}" destId="{1E428107-2175-4DF1-986F-F713B5BA1C76}" srcOrd="0" destOrd="0" presId="urn:microsoft.com/office/officeart/2005/8/layout/orgChart1"/>
    <dgm:cxn modelId="{A45FBAE8-7F42-4DB9-A8BE-C98790AEE4CF}" type="presOf" srcId="{A5FE53DF-56C0-4436-A09F-8EC89BB6FD04}" destId="{A2A0697F-6EA2-4E81-B079-D7A4A6DD93C0}" srcOrd="0" destOrd="0" presId="urn:microsoft.com/office/officeart/2005/8/layout/orgChart1"/>
    <dgm:cxn modelId="{BD0B76E9-BB46-4656-938C-477C70F604FE}" type="presOf" srcId="{6DB4DC93-44FF-475C-95D7-2CE4E48DC496}" destId="{9E4CDB91-059A-45BB-9889-CD1800E0B2F5}" srcOrd="0" destOrd="0" presId="urn:microsoft.com/office/officeart/2005/8/layout/orgChart1"/>
    <dgm:cxn modelId="{C5D652EC-00A9-4C0F-B557-98AEC2224420}" srcId="{46BA6BAB-E43C-4FCA-B525-B19AF20A58BD}" destId="{696400C3-C831-4AA4-A444-447260486E5E}" srcOrd="0" destOrd="0" parTransId="{BEA568A0-8ECD-4410-BA24-A49641BF4166}" sibTransId="{E1023E1A-9B88-4394-B6B1-5800649FF3C1}"/>
    <dgm:cxn modelId="{BE53C6F1-646C-42D3-9FA7-722550ADCF15}" srcId="{7D772CE0-9936-4785-94B1-FD942A3C1CF0}" destId="{46BA6BAB-E43C-4FCA-B525-B19AF20A58BD}" srcOrd="0" destOrd="0" parTransId="{72DE6D81-E68F-4E14-9782-DAB86C0F8784}" sibTransId="{C9DC7D37-6D49-44F9-86AB-ECCC4847FE70}"/>
    <dgm:cxn modelId="{DFC109F6-CCA6-47AD-8EFB-0E402F45FDC7}" type="presOf" srcId="{771B2461-DC61-4DD4-8EFB-D694B4E65D96}" destId="{EC382D41-33C2-4CC4-B1D4-B8B7E459B5D2}" srcOrd="0" destOrd="0" presId="urn:microsoft.com/office/officeart/2005/8/layout/orgChart1"/>
    <dgm:cxn modelId="{2C08D194-1362-41DC-B570-F1DA3479FF26}" type="presParOf" srcId="{7677F6C1-7490-4793-A65F-8E968D31F095}" destId="{EFF4F9BB-4F44-4783-B372-B5F006809C7D}" srcOrd="0" destOrd="0" presId="urn:microsoft.com/office/officeart/2005/8/layout/orgChart1"/>
    <dgm:cxn modelId="{040D4445-7190-4FCF-BCED-8E3276B5BC8A}" type="presParOf" srcId="{EFF4F9BB-4F44-4783-B372-B5F006809C7D}" destId="{C207A16D-3BC4-44A1-93C5-8A2A13399320}" srcOrd="0" destOrd="0" presId="urn:microsoft.com/office/officeart/2005/8/layout/orgChart1"/>
    <dgm:cxn modelId="{D4455535-9400-4BD6-A8C6-7981892C3F57}" type="presParOf" srcId="{C207A16D-3BC4-44A1-93C5-8A2A13399320}" destId="{EC382D41-33C2-4CC4-B1D4-B8B7E459B5D2}" srcOrd="0" destOrd="0" presId="urn:microsoft.com/office/officeart/2005/8/layout/orgChart1"/>
    <dgm:cxn modelId="{1EC7991E-C0D0-4E2D-B07A-BDBDB2B82AD8}" type="presParOf" srcId="{C207A16D-3BC4-44A1-93C5-8A2A13399320}" destId="{05D5A4E1-D34C-41F8-974F-B588A29FA747}" srcOrd="1" destOrd="0" presId="urn:microsoft.com/office/officeart/2005/8/layout/orgChart1"/>
    <dgm:cxn modelId="{91BD2DF6-A412-402C-A1D4-B1B23C1F079B}" type="presParOf" srcId="{EFF4F9BB-4F44-4783-B372-B5F006809C7D}" destId="{2461E663-1EFF-4430-845B-B2FF2451918C}" srcOrd="1" destOrd="0" presId="urn:microsoft.com/office/officeart/2005/8/layout/orgChart1"/>
    <dgm:cxn modelId="{B9B70AAE-DCAB-4FB6-B7CB-BF514DF6F44A}" type="presParOf" srcId="{2461E663-1EFF-4430-845B-B2FF2451918C}" destId="{D35BAA5E-193A-4007-B527-0430B4A019C3}" srcOrd="0" destOrd="0" presId="urn:microsoft.com/office/officeart/2005/8/layout/orgChart1"/>
    <dgm:cxn modelId="{52BB4A6D-4FDF-43CC-A4CA-8D9C8ABA50A5}" type="presParOf" srcId="{2461E663-1EFF-4430-845B-B2FF2451918C}" destId="{71EAC432-8CB7-4859-8B50-0EE610424E4F}" srcOrd="1" destOrd="0" presId="urn:microsoft.com/office/officeart/2005/8/layout/orgChart1"/>
    <dgm:cxn modelId="{3E3E80CE-6C7D-4D69-8050-A9C71F5D7F8C}" type="presParOf" srcId="{71EAC432-8CB7-4859-8B50-0EE610424E4F}" destId="{2D1B5F76-03CE-4F68-BC16-A641E5339B8B}" srcOrd="0" destOrd="0" presId="urn:microsoft.com/office/officeart/2005/8/layout/orgChart1"/>
    <dgm:cxn modelId="{7D2654E7-E435-4922-8B4B-A2757A4C1815}" type="presParOf" srcId="{2D1B5F76-03CE-4F68-BC16-A641E5339B8B}" destId="{FD408A63-1BC0-4F52-88ED-79E4313563FA}" srcOrd="0" destOrd="0" presId="urn:microsoft.com/office/officeart/2005/8/layout/orgChart1"/>
    <dgm:cxn modelId="{6ED850D2-B551-460C-920C-2119C2F49DD8}" type="presParOf" srcId="{2D1B5F76-03CE-4F68-BC16-A641E5339B8B}" destId="{6DB5B447-57C3-4137-A43E-4811E1A3AF1E}" srcOrd="1" destOrd="0" presId="urn:microsoft.com/office/officeart/2005/8/layout/orgChart1"/>
    <dgm:cxn modelId="{5253AE23-1B0A-4410-A2C8-A2695B62D075}" type="presParOf" srcId="{71EAC432-8CB7-4859-8B50-0EE610424E4F}" destId="{D39C1EFB-A99F-48B7-88DB-F3CA45543D76}" srcOrd="1" destOrd="0" presId="urn:microsoft.com/office/officeart/2005/8/layout/orgChart1"/>
    <dgm:cxn modelId="{3DD88C4D-193D-4603-A0C6-883FCA74C49A}" type="presParOf" srcId="{71EAC432-8CB7-4859-8B50-0EE610424E4F}" destId="{5B70CFB3-6A48-4314-BBB4-0ADECBF7B7CE}" srcOrd="2" destOrd="0" presId="urn:microsoft.com/office/officeart/2005/8/layout/orgChart1"/>
    <dgm:cxn modelId="{5E1FA8AD-A165-4E77-B372-A66B31670D1B}" type="presParOf" srcId="{2461E663-1EFF-4430-845B-B2FF2451918C}" destId="{AD0FB137-54E5-43F6-AB94-142EDD6C91F2}" srcOrd="2" destOrd="0" presId="urn:microsoft.com/office/officeart/2005/8/layout/orgChart1"/>
    <dgm:cxn modelId="{BC7C6D52-7788-4FD9-BEC0-90A71BF35AE1}" type="presParOf" srcId="{2461E663-1EFF-4430-845B-B2FF2451918C}" destId="{4638C8D6-7772-4F7E-A423-FE714101F432}" srcOrd="3" destOrd="0" presId="urn:microsoft.com/office/officeart/2005/8/layout/orgChart1"/>
    <dgm:cxn modelId="{F3E9261E-0DFF-4B6B-BD90-179F8C73B275}" type="presParOf" srcId="{4638C8D6-7772-4F7E-A423-FE714101F432}" destId="{E3E21B62-6EC5-4040-8C2C-4AA67AAF4339}" srcOrd="0" destOrd="0" presId="urn:microsoft.com/office/officeart/2005/8/layout/orgChart1"/>
    <dgm:cxn modelId="{AA56E73D-B139-44EA-906C-31B5DBDF371B}" type="presParOf" srcId="{E3E21B62-6EC5-4040-8C2C-4AA67AAF4339}" destId="{9E4CDB91-059A-45BB-9889-CD1800E0B2F5}" srcOrd="0" destOrd="0" presId="urn:microsoft.com/office/officeart/2005/8/layout/orgChart1"/>
    <dgm:cxn modelId="{787E4F74-AF3B-45F7-8F94-5C2DC2EB5930}" type="presParOf" srcId="{E3E21B62-6EC5-4040-8C2C-4AA67AAF4339}" destId="{94F61987-F32A-4DA4-B35F-FB24F2B91B61}" srcOrd="1" destOrd="0" presId="urn:microsoft.com/office/officeart/2005/8/layout/orgChart1"/>
    <dgm:cxn modelId="{23AD0077-3FDA-4B42-9391-FCF567612944}" type="presParOf" srcId="{4638C8D6-7772-4F7E-A423-FE714101F432}" destId="{E60007BC-DB14-4AD1-AC25-4985D8238CA7}" srcOrd="1" destOrd="0" presId="urn:microsoft.com/office/officeart/2005/8/layout/orgChart1"/>
    <dgm:cxn modelId="{B48A79B8-CA82-4213-B34D-E7863FF71E2C}" type="presParOf" srcId="{E60007BC-DB14-4AD1-AC25-4985D8238CA7}" destId="{A2A0697F-6EA2-4E81-B079-D7A4A6DD93C0}" srcOrd="0" destOrd="0" presId="urn:microsoft.com/office/officeart/2005/8/layout/orgChart1"/>
    <dgm:cxn modelId="{F8820391-C4A3-4807-B879-EC40C3EE2DE5}" type="presParOf" srcId="{E60007BC-DB14-4AD1-AC25-4985D8238CA7}" destId="{B27AC373-5074-4A91-8CB7-8CADBAAB038F}" srcOrd="1" destOrd="0" presId="urn:microsoft.com/office/officeart/2005/8/layout/orgChart1"/>
    <dgm:cxn modelId="{B6766F44-62A5-4524-8FE4-4A2663A1A7D7}" type="presParOf" srcId="{B27AC373-5074-4A91-8CB7-8CADBAAB038F}" destId="{3003551A-913F-49D5-9286-A9DF30FDBB30}" srcOrd="0" destOrd="0" presId="urn:microsoft.com/office/officeart/2005/8/layout/orgChart1"/>
    <dgm:cxn modelId="{980D55E5-5ECA-46EA-A52C-6540BA2B870A}" type="presParOf" srcId="{3003551A-913F-49D5-9286-A9DF30FDBB30}" destId="{1E428107-2175-4DF1-986F-F713B5BA1C76}" srcOrd="0" destOrd="0" presId="urn:microsoft.com/office/officeart/2005/8/layout/orgChart1"/>
    <dgm:cxn modelId="{4BD7E219-96D0-47B8-8ED1-A63733445377}" type="presParOf" srcId="{3003551A-913F-49D5-9286-A9DF30FDBB30}" destId="{E65B745D-1D64-4831-8640-712D5147DAE2}" srcOrd="1" destOrd="0" presId="urn:microsoft.com/office/officeart/2005/8/layout/orgChart1"/>
    <dgm:cxn modelId="{90DC3314-588C-4F62-9DD3-B0606FBED2E2}" type="presParOf" srcId="{B27AC373-5074-4A91-8CB7-8CADBAAB038F}" destId="{954D75DB-5DFB-4243-B254-B69D95EA83F7}" srcOrd="1" destOrd="0" presId="urn:microsoft.com/office/officeart/2005/8/layout/orgChart1"/>
    <dgm:cxn modelId="{D9F5A921-768B-4F1F-B9BE-F2BFD2F6D9D0}" type="presParOf" srcId="{954D75DB-5DFB-4243-B254-B69D95EA83F7}" destId="{2FD08F8E-781E-46DD-B70F-DF21AD6799B3}" srcOrd="0" destOrd="0" presId="urn:microsoft.com/office/officeart/2005/8/layout/orgChart1"/>
    <dgm:cxn modelId="{AB0DC780-F528-4961-9AD1-1163B2A73976}" type="presParOf" srcId="{954D75DB-5DFB-4243-B254-B69D95EA83F7}" destId="{8E4883F0-C31D-493F-BFBF-770AB55D4AEE}" srcOrd="1" destOrd="0" presId="urn:microsoft.com/office/officeart/2005/8/layout/orgChart1"/>
    <dgm:cxn modelId="{A1B9BD14-B4E0-4472-80C2-196C64199B08}" type="presParOf" srcId="{8E4883F0-C31D-493F-BFBF-770AB55D4AEE}" destId="{2EB16D7E-6DF1-4C61-9737-BFB3B73FDADD}" srcOrd="0" destOrd="0" presId="urn:microsoft.com/office/officeart/2005/8/layout/orgChart1"/>
    <dgm:cxn modelId="{8045D62C-7824-4C03-9468-8FD75D2A6426}" type="presParOf" srcId="{2EB16D7E-6DF1-4C61-9737-BFB3B73FDADD}" destId="{ADB4BF5A-7B50-4F54-85BC-3FAE9AE6E658}" srcOrd="0" destOrd="0" presId="urn:microsoft.com/office/officeart/2005/8/layout/orgChart1"/>
    <dgm:cxn modelId="{175EA711-64C5-44B0-AF5E-DEA02A5831C1}" type="presParOf" srcId="{2EB16D7E-6DF1-4C61-9737-BFB3B73FDADD}" destId="{A24B56D1-8887-43E9-BDD1-0ED7DA4865E6}" srcOrd="1" destOrd="0" presId="urn:microsoft.com/office/officeart/2005/8/layout/orgChart1"/>
    <dgm:cxn modelId="{66C071C2-8C38-4001-A66C-10E6A26833E1}" type="presParOf" srcId="{8E4883F0-C31D-493F-BFBF-770AB55D4AEE}" destId="{E4A362CA-A02A-4CD3-8FF2-6F6C59B0A47F}" srcOrd="1" destOrd="0" presId="urn:microsoft.com/office/officeart/2005/8/layout/orgChart1"/>
    <dgm:cxn modelId="{90F7A76E-F0A8-4BF8-A73E-975E6A936467}" type="presParOf" srcId="{8E4883F0-C31D-493F-BFBF-770AB55D4AEE}" destId="{4BB6BDB2-D709-4F26-A029-7B0D0B149F56}" srcOrd="2" destOrd="0" presId="urn:microsoft.com/office/officeart/2005/8/layout/orgChart1"/>
    <dgm:cxn modelId="{495EF519-DED9-4869-AC51-EB8DFF340549}" type="presParOf" srcId="{B27AC373-5074-4A91-8CB7-8CADBAAB038F}" destId="{F3CF54B7-EB1A-465C-B28B-F91761659613}" srcOrd="2" destOrd="0" presId="urn:microsoft.com/office/officeart/2005/8/layout/orgChart1"/>
    <dgm:cxn modelId="{BA1FEE6B-25B9-4320-B37D-C61EF1A78773}" type="presParOf" srcId="{E60007BC-DB14-4AD1-AC25-4985D8238CA7}" destId="{E63D6803-93A9-4E0D-A5D5-F14C8FFD808C}" srcOrd="2" destOrd="0" presId="urn:microsoft.com/office/officeart/2005/8/layout/orgChart1"/>
    <dgm:cxn modelId="{73447AA6-1C8B-4B3D-A1F6-E0D7C8C1A423}" type="presParOf" srcId="{E60007BC-DB14-4AD1-AC25-4985D8238CA7}" destId="{E05C7E76-5404-49C6-9320-6E52A75F6A0A}" srcOrd="3" destOrd="0" presId="urn:microsoft.com/office/officeart/2005/8/layout/orgChart1"/>
    <dgm:cxn modelId="{0741EB80-CA4C-4764-B1B5-64DA7EE27395}" type="presParOf" srcId="{E05C7E76-5404-49C6-9320-6E52A75F6A0A}" destId="{E2D8F01A-EDEA-4B06-A227-4ADFED4D9A4A}" srcOrd="0" destOrd="0" presId="urn:microsoft.com/office/officeart/2005/8/layout/orgChart1"/>
    <dgm:cxn modelId="{A833B951-F51B-498B-BBF3-9D3CF25E81AC}" type="presParOf" srcId="{E2D8F01A-EDEA-4B06-A227-4ADFED4D9A4A}" destId="{34B00443-5AAD-433F-9A09-898331ECAE8C}" srcOrd="0" destOrd="0" presId="urn:microsoft.com/office/officeart/2005/8/layout/orgChart1"/>
    <dgm:cxn modelId="{02BB7740-85B7-4455-9580-625FCD9C5F7F}" type="presParOf" srcId="{E2D8F01A-EDEA-4B06-A227-4ADFED4D9A4A}" destId="{F7C421B0-70F7-4B36-89D0-B81A2CB910A8}" srcOrd="1" destOrd="0" presId="urn:microsoft.com/office/officeart/2005/8/layout/orgChart1"/>
    <dgm:cxn modelId="{1FD7BEE5-8980-4AAB-AED6-6147D5D392D6}" type="presParOf" srcId="{E05C7E76-5404-49C6-9320-6E52A75F6A0A}" destId="{8E4A66EF-CA82-4197-9FE6-7154E6E00BE8}" srcOrd="1" destOrd="0" presId="urn:microsoft.com/office/officeart/2005/8/layout/orgChart1"/>
    <dgm:cxn modelId="{C6208996-E292-453D-B8F4-FC7294581355}" type="presParOf" srcId="{8E4A66EF-CA82-4197-9FE6-7154E6E00BE8}" destId="{DF125821-E4AC-4B3F-95AF-73DF5378F596}" srcOrd="0" destOrd="0" presId="urn:microsoft.com/office/officeart/2005/8/layout/orgChart1"/>
    <dgm:cxn modelId="{F49A5E22-1206-49C0-9CEA-7F021B15A596}" type="presParOf" srcId="{8E4A66EF-CA82-4197-9FE6-7154E6E00BE8}" destId="{2D0C5D27-C45C-49F7-9ECF-0F507D227187}" srcOrd="1" destOrd="0" presId="urn:microsoft.com/office/officeart/2005/8/layout/orgChart1"/>
    <dgm:cxn modelId="{B3FB5B7B-BE0B-4BC0-ADF2-8037B8D37039}" type="presParOf" srcId="{2D0C5D27-C45C-49F7-9ECF-0F507D227187}" destId="{C4417E39-2061-4E94-9080-EF6191253740}" srcOrd="0" destOrd="0" presId="urn:microsoft.com/office/officeart/2005/8/layout/orgChart1"/>
    <dgm:cxn modelId="{79D0F66C-A808-417A-A0E3-9B329E968908}" type="presParOf" srcId="{C4417E39-2061-4E94-9080-EF6191253740}" destId="{D6D30444-FCAE-45EA-B5A6-EFE62A040CE9}" srcOrd="0" destOrd="0" presId="urn:microsoft.com/office/officeart/2005/8/layout/orgChart1"/>
    <dgm:cxn modelId="{61E7DAB3-20DD-4F2C-822A-6015BCCC60C7}" type="presParOf" srcId="{C4417E39-2061-4E94-9080-EF6191253740}" destId="{F5C9EED2-09CC-4DB1-B711-EACAE783AC75}" srcOrd="1" destOrd="0" presId="urn:microsoft.com/office/officeart/2005/8/layout/orgChart1"/>
    <dgm:cxn modelId="{1C2957BA-B0F5-48EA-806A-23455B7342A9}" type="presParOf" srcId="{2D0C5D27-C45C-49F7-9ECF-0F507D227187}" destId="{C4C46BDF-25CD-48F0-9E2F-5F63E7A3D754}" srcOrd="1" destOrd="0" presId="urn:microsoft.com/office/officeart/2005/8/layout/orgChart1"/>
    <dgm:cxn modelId="{58268230-8FBB-4CBB-8148-90AD276EF3BE}" type="presParOf" srcId="{C4C46BDF-25CD-48F0-9E2F-5F63E7A3D754}" destId="{716BD762-0A06-408E-8F21-C885E0A8BBD2}" srcOrd="0" destOrd="0" presId="urn:microsoft.com/office/officeart/2005/8/layout/orgChart1"/>
    <dgm:cxn modelId="{04AE618C-5127-49C7-B62A-FAA7AF3F94C3}" type="presParOf" srcId="{C4C46BDF-25CD-48F0-9E2F-5F63E7A3D754}" destId="{FB4EB7AA-3144-489B-BBA1-BBBFE7FC2178}" srcOrd="1" destOrd="0" presId="urn:microsoft.com/office/officeart/2005/8/layout/orgChart1"/>
    <dgm:cxn modelId="{14889229-56FE-4C9A-85D3-580727CDCCAD}" type="presParOf" srcId="{FB4EB7AA-3144-489B-BBA1-BBBFE7FC2178}" destId="{419A0455-2FA4-48C7-9329-6A858B1F57D2}" srcOrd="0" destOrd="0" presId="urn:microsoft.com/office/officeart/2005/8/layout/orgChart1"/>
    <dgm:cxn modelId="{DC823248-A8F3-45BB-8DAE-8DE2D38E36C7}" type="presParOf" srcId="{419A0455-2FA4-48C7-9329-6A858B1F57D2}" destId="{03E25625-0FE9-47AF-8B19-A70021D5E350}" srcOrd="0" destOrd="0" presId="urn:microsoft.com/office/officeart/2005/8/layout/orgChart1"/>
    <dgm:cxn modelId="{7E2B3387-C95F-46C6-A55B-ACE5BBE25036}" type="presParOf" srcId="{419A0455-2FA4-48C7-9329-6A858B1F57D2}" destId="{9D5BCD90-7AF7-4DC8-98CF-EA7FC8A1BF38}" srcOrd="1" destOrd="0" presId="urn:microsoft.com/office/officeart/2005/8/layout/orgChart1"/>
    <dgm:cxn modelId="{89E17426-F3F9-466B-A530-27D21B24EFBA}" type="presParOf" srcId="{FB4EB7AA-3144-489B-BBA1-BBBFE7FC2178}" destId="{4B3FB8E6-5AC7-4FD0-8C7E-095A51F5B301}" srcOrd="1" destOrd="0" presId="urn:microsoft.com/office/officeart/2005/8/layout/orgChart1"/>
    <dgm:cxn modelId="{F77F9A25-4C9A-418F-9066-B3C322573486}" type="presParOf" srcId="{FB4EB7AA-3144-489B-BBA1-BBBFE7FC2178}" destId="{1FAA9D0E-D9B2-4A50-A7B9-818607C72306}" srcOrd="2" destOrd="0" presId="urn:microsoft.com/office/officeart/2005/8/layout/orgChart1"/>
    <dgm:cxn modelId="{8DD97AB6-890B-4345-A5E9-A51743BA898A}" type="presParOf" srcId="{2D0C5D27-C45C-49F7-9ECF-0F507D227187}" destId="{36C46E97-4EFF-4D58-82AA-B5B49F7843D2}" srcOrd="2" destOrd="0" presId="urn:microsoft.com/office/officeart/2005/8/layout/orgChart1"/>
    <dgm:cxn modelId="{EDAB2993-C46C-4815-ADF9-D2AC83B11FE0}" type="presParOf" srcId="{8E4A66EF-CA82-4197-9FE6-7154E6E00BE8}" destId="{5A2FF5C3-5783-414E-81F5-29D4FC126011}" srcOrd="2" destOrd="0" presId="urn:microsoft.com/office/officeart/2005/8/layout/orgChart1"/>
    <dgm:cxn modelId="{FC91A7D5-88F8-49CF-A805-B2FBED35C6B0}" type="presParOf" srcId="{8E4A66EF-CA82-4197-9FE6-7154E6E00BE8}" destId="{9F003E44-300A-4078-AF1A-59CF6769E24A}" srcOrd="3" destOrd="0" presId="urn:microsoft.com/office/officeart/2005/8/layout/orgChart1"/>
    <dgm:cxn modelId="{B38E5B38-2AE0-4B2D-BCB3-623F6B2123DE}" type="presParOf" srcId="{9F003E44-300A-4078-AF1A-59CF6769E24A}" destId="{AA2F5981-E043-4CB8-8169-9CC50C76E1FF}" srcOrd="0" destOrd="0" presId="urn:microsoft.com/office/officeart/2005/8/layout/orgChart1"/>
    <dgm:cxn modelId="{FBBB82EF-F356-4ECB-BB05-9C1D6825FF13}" type="presParOf" srcId="{AA2F5981-E043-4CB8-8169-9CC50C76E1FF}" destId="{8738CE0F-9073-4A5F-8E1D-939662DADBF5}" srcOrd="0" destOrd="0" presId="urn:microsoft.com/office/officeart/2005/8/layout/orgChart1"/>
    <dgm:cxn modelId="{44D3526D-88F6-4231-B6C7-D2F457392A06}" type="presParOf" srcId="{AA2F5981-E043-4CB8-8169-9CC50C76E1FF}" destId="{84307046-2620-4BAD-B331-F006510E67CC}" srcOrd="1" destOrd="0" presId="urn:microsoft.com/office/officeart/2005/8/layout/orgChart1"/>
    <dgm:cxn modelId="{97317B7B-A358-4547-BA92-9344D01B938B}" type="presParOf" srcId="{9F003E44-300A-4078-AF1A-59CF6769E24A}" destId="{8693F34D-B530-416D-B58D-D407DF8E11EC}" srcOrd="1" destOrd="0" presId="urn:microsoft.com/office/officeart/2005/8/layout/orgChart1"/>
    <dgm:cxn modelId="{038D4C8E-D441-4992-8D30-9F6D5303DF91}" type="presParOf" srcId="{8693F34D-B530-416D-B58D-D407DF8E11EC}" destId="{9F473867-CC89-4838-8582-632835A0C43E}" srcOrd="0" destOrd="0" presId="urn:microsoft.com/office/officeart/2005/8/layout/orgChart1"/>
    <dgm:cxn modelId="{5CE12658-4C64-41A9-A390-3EA638EBE325}" type="presParOf" srcId="{8693F34D-B530-416D-B58D-D407DF8E11EC}" destId="{12429DEE-AA12-4D00-8FE7-5A17990283B3}" srcOrd="1" destOrd="0" presId="urn:microsoft.com/office/officeart/2005/8/layout/orgChart1"/>
    <dgm:cxn modelId="{54D547C1-3D7A-4D2B-B462-1C02A879A490}" type="presParOf" srcId="{12429DEE-AA12-4D00-8FE7-5A17990283B3}" destId="{F3032ABC-9EDC-4E51-9F94-D55623B31410}" srcOrd="0" destOrd="0" presId="urn:microsoft.com/office/officeart/2005/8/layout/orgChart1"/>
    <dgm:cxn modelId="{2740AB9B-77E3-4765-9A91-5536100F666B}" type="presParOf" srcId="{F3032ABC-9EDC-4E51-9F94-D55623B31410}" destId="{3D2167BD-5E8A-4289-AFE2-8DA199CBFF2E}" srcOrd="0" destOrd="0" presId="urn:microsoft.com/office/officeart/2005/8/layout/orgChart1"/>
    <dgm:cxn modelId="{6305703F-9215-4BC4-9D1C-FF152E61DCC9}" type="presParOf" srcId="{F3032ABC-9EDC-4E51-9F94-D55623B31410}" destId="{03C49A3D-4C73-4B88-831E-7AACBEB04531}" srcOrd="1" destOrd="0" presId="urn:microsoft.com/office/officeart/2005/8/layout/orgChart1"/>
    <dgm:cxn modelId="{373A83A1-43DF-4BEC-B406-ECA351EE800E}" type="presParOf" srcId="{12429DEE-AA12-4D00-8FE7-5A17990283B3}" destId="{392477A8-CE1A-4E7A-8981-CECDB8B5B920}" srcOrd="1" destOrd="0" presId="urn:microsoft.com/office/officeart/2005/8/layout/orgChart1"/>
    <dgm:cxn modelId="{B17EB6F1-B3D3-46CC-BB06-2D1F158604F8}" type="presParOf" srcId="{12429DEE-AA12-4D00-8FE7-5A17990283B3}" destId="{39EF1792-4DB7-4017-88D8-00A7C484F318}" srcOrd="2" destOrd="0" presId="urn:microsoft.com/office/officeart/2005/8/layout/orgChart1"/>
    <dgm:cxn modelId="{0326D883-3F0E-4506-B0D3-B8949A7C1E81}" type="presParOf" srcId="{9F003E44-300A-4078-AF1A-59CF6769E24A}" destId="{A2DC4A52-BD65-4853-A252-9F683B6870D6}" srcOrd="2" destOrd="0" presId="urn:microsoft.com/office/officeart/2005/8/layout/orgChart1"/>
    <dgm:cxn modelId="{99E41682-CBA0-47D9-B671-4081E5122797}" type="presParOf" srcId="{E05C7E76-5404-49C6-9320-6E52A75F6A0A}" destId="{9C153AAF-81B6-4125-ABA8-367835F0859E}" srcOrd="2" destOrd="0" presId="urn:microsoft.com/office/officeart/2005/8/layout/orgChart1"/>
    <dgm:cxn modelId="{9A412A6A-E02F-4C6A-BB07-C03376B6D81D}" type="presParOf" srcId="{4638C8D6-7772-4F7E-A423-FE714101F432}" destId="{8411E2C9-0A2B-41F7-8BAA-59D067041471}" srcOrd="2" destOrd="0" presId="urn:microsoft.com/office/officeart/2005/8/layout/orgChart1"/>
    <dgm:cxn modelId="{E9D0B919-60A6-4B7D-9D6B-F14FBA9CEFE4}" type="presParOf" srcId="{EFF4F9BB-4F44-4783-B372-B5F006809C7D}" destId="{047589B8-AF08-466B-A408-97EA0883963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12FC66-6DB7-4E3A-8D45-711EE100D7F8}" type="doc">
      <dgm:prSet loTypeId="urn:microsoft.com/office/officeart/2009/3/layout/SubStepProcess" loCatId="process" qsTypeId="urn:microsoft.com/office/officeart/2005/8/quickstyle/simple1" qsCatId="simple" csTypeId="urn:microsoft.com/office/officeart/2005/8/colors/colorful1" csCatId="colorful" phldr="1"/>
      <dgm:spPr/>
    </dgm:pt>
    <dgm:pt modelId="{22BC0D40-1323-4A75-8CE5-ADE2163F00FB}">
      <dgm:prSet phldrT="[Text]"/>
      <dgm:spPr/>
      <dgm:t>
        <a:bodyPr/>
        <a:lstStyle/>
        <a:p>
          <a:r>
            <a:rPr lang="zh-CN" altLang="en-US" dirty="0"/>
            <a:t>概览</a:t>
          </a:r>
          <a:endParaRPr lang="en-US" dirty="0"/>
        </a:p>
      </dgm:t>
    </dgm:pt>
    <dgm:pt modelId="{E4E88C8C-3F1C-4809-AE24-D1FD6E2319AD}" type="parTrans" cxnId="{8FC58E23-A1B0-42BB-911C-084436A5B0BE}">
      <dgm:prSet/>
      <dgm:spPr/>
      <dgm:t>
        <a:bodyPr/>
        <a:lstStyle/>
        <a:p>
          <a:endParaRPr lang="en-US"/>
        </a:p>
      </dgm:t>
    </dgm:pt>
    <dgm:pt modelId="{573550A3-E1BE-45E8-B2BB-D6E79442E1C5}" type="sibTrans" cxnId="{8FC58E23-A1B0-42BB-911C-084436A5B0BE}">
      <dgm:prSet/>
      <dgm:spPr/>
      <dgm:t>
        <a:bodyPr/>
        <a:lstStyle/>
        <a:p>
          <a:endParaRPr lang="en-US"/>
        </a:p>
      </dgm:t>
    </dgm:pt>
    <dgm:pt modelId="{1C5A5A19-A079-414D-AC52-75DF34A33B24}">
      <dgm:prSet phldrT="[Text]"/>
      <dgm:spPr/>
      <dgm:t>
        <a:bodyPr/>
        <a:lstStyle/>
        <a:p>
          <a:r>
            <a:rPr lang="zh-CN" altLang="en-US" dirty="0"/>
            <a:t>批发</a:t>
          </a:r>
          <a:endParaRPr lang="en-US" dirty="0"/>
        </a:p>
      </dgm:t>
    </dgm:pt>
    <dgm:pt modelId="{CCBA7746-D661-4D6D-BE25-A5C30E19C1F3}" type="parTrans" cxnId="{6F31BCFF-695C-45DF-8E06-47B9F042F21C}">
      <dgm:prSet/>
      <dgm:spPr/>
      <dgm:t>
        <a:bodyPr/>
        <a:lstStyle/>
        <a:p>
          <a:endParaRPr lang="en-US"/>
        </a:p>
      </dgm:t>
    </dgm:pt>
    <dgm:pt modelId="{EA561E6F-7F92-4C4E-A427-CFD5232B5229}" type="sibTrans" cxnId="{6F31BCFF-695C-45DF-8E06-47B9F042F21C}">
      <dgm:prSet/>
      <dgm:spPr/>
      <dgm:t>
        <a:bodyPr/>
        <a:lstStyle/>
        <a:p>
          <a:endParaRPr lang="en-US"/>
        </a:p>
      </dgm:t>
    </dgm:pt>
    <dgm:pt modelId="{075E7A86-5EB2-40B4-B47E-8037858D97BA}">
      <dgm:prSet phldrT="[Text]"/>
      <dgm:spPr/>
      <dgm:t>
        <a:bodyPr/>
        <a:lstStyle/>
        <a:p>
          <a:r>
            <a:rPr lang="zh-CN" altLang="en-US"/>
            <a:t>分配和释放</a:t>
          </a:r>
          <a:endParaRPr lang="en-US" dirty="0"/>
        </a:p>
      </dgm:t>
    </dgm:pt>
    <dgm:pt modelId="{C5627D4C-34E5-4B55-BC12-81C9AF192003}" type="parTrans" cxnId="{889DB83E-0572-44BC-A729-9656DFC1DFE2}">
      <dgm:prSet/>
      <dgm:spPr/>
      <dgm:t>
        <a:bodyPr/>
        <a:lstStyle/>
        <a:p>
          <a:endParaRPr lang="zh-CN" altLang="en-US"/>
        </a:p>
      </dgm:t>
    </dgm:pt>
    <dgm:pt modelId="{C1CACB16-451B-43F8-A8B4-D40E5E0D0A1B}" type="sibTrans" cxnId="{889DB83E-0572-44BC-A729-9656DFC1DFE2}">
      <dgm:prSet/>
      <dgm:spPr/>
      <dgm:t>
        <a:bodyPr/>
        <a:lstStyle/>
        <a:p>
          <a:endParaRPr lang="zh-CN" altLang="en-US"/>
        </a:p>
      </dgm:t>
    </dgm:pt>
    <dgm:pt modelId="{389CAE15-2DFA-437B-A7FD-385F5EF03753}">
      <dgm:prSet phldrT="[Text]"/>
      <dgm:spPr/>
      <dgm:t>
        <a:bodyPr/>
        <a:lstStyle/>
        <a:p>
          <a:r>
            <a:rPr lang="en-US" altLang="zh-CN" dirty="0"/>
            <a:t>Arena</a:t>
          </a:r>
          <a:endParaRPr lang="en-US" dirty="0"/>
        </a:p>
      </dgm:t>
    </dgm:pt>
    <dgm:pt modelId="{87FE9EBE-E27D-4EC9-AC51-AD7EB219FD36}" type="parTrans" cxnId="{82DD070E-6C79-41B6-830E-9EDD276DA1ED}">
      <dgm:prSet/>
      <dgm:spPr/>
      <dgm:t>
        <a:bodyPr/>
        <a:lstStyle/>
        <a:p>
          <a:endParaRPr lang="zh-CN" altLang="en-US"/>
        </a:p>
      </dgm:t>
    </dgm:pt>
    <dgm:pt modelId="{A0D565A3-2643-41D1-AAD2-42D4143557C8}" type="sibTrans" cxnId="{82DD070E-6C79-41B6-830E-9EDD276DA1ED}">
      <dgm:prSet/>
      <dgm:spPr/>
      <dgm:t>
        <a:bodyPr/>
        <a:lstStyle/>
        <a:p>
          <a:endParaRPr lang="zh-CN" altLang="en-US"/>
        </a:p>
      </dgm:t>
    </dgm:pt>
    <dgm:pt modelId="{E8B06D3E-298F-4375-A38E-108AAF5B1A53}">
      <dgm:prSet phldrT="[Text]"/>
      <dgm:spPr/>
      <dgm:t>
        <a:bodyPr/>
        <a:lstStyle/>
        <a:p>
          <a:r>
            <a:rPr lang="en-US" altLang="zh-CN" dirty="0" err="1"/>
            <a:t>Valgrind</a:t>
          </a:r>
          <a:endParaRPr lang="en-US" dirty="0"/>
        </a:p>
      </dgm:t>
    </dgm:pt>
    <dgm:pt modelId="{EA67566E-374B-49AA-9564-40B26E5AC96D}" type="parTrans" cxnId="{5E2B2AB1-2070-420B-BE5D-381283E05336}">
      <dgm:prSet/>
      <dgm:spPr/>
      <dgm:t>
        <a:bodyPr/>
        <a:lstStyle/>
        <a:p>
          <a:endParaRPr lang="zh-CN" altLang="en-US"/>
        </a:p>
      </dgm:t>
    </dgm:pt>
    <dgm:pt modelId="{B80AE467-8E2D-4977-A212-5317F01F5F87}" type="sibTrans" cxnId="{5E2B2AB1-2070-420B-BE5D-381283E05336}">
      <dgm:prSet/>
      <dgm:spPr/>
      <dgm:t>
        <a:bodyPr/>
        <a:lstStyle/>
        <a:p>
          <a:endParaRPr lang="zh-CN" altLang="en-US"/>
        </a:p>
      </dgm:t>
    </dgm:pt>
    <dgm:pt modelId="{BC86150A-9D5C-400D-A912-E71F5ABAE2B5}" type="pres">
      <dgm:prSet presAssocID="{BC12FC66-6DB7-4E3A-8D45-711EE100D7F8}" presName="Name0" presStyleCnt="0">
        <dgm:presLayoutVars>
          <dgm:chMax val="7"/>
          <dgm:dir/>
          <dgm:animOne val="branch"/>
        </dgm:presLayoutVars>
      </dgm:prSet>
      <dgm:spPr/>
    </dgm:pt>
    <dgm:pt modelId="{12A44B87-4B01-41DB-8A79-CFF75B7E5CD4}" type="pres">
      <dgm:prSet presAssocID="{22BC0D40-1323-4A75-8CE5-ADE2163F00FB}" presName="parTx1" presStyleLbl="node1" presStyleIdx="0" presStyleCnt="5"/>
      <dgm:spPr/>
    </dgm:pt>
    <dgm:pt modelId="{5C3F541F-5839-4026-9BCF-593FCA4A86D3}" type="pres">
      <dgm:prSet presAssocID="{389CAE15-2DFA-437B-A7FD-385F5EF03753}" presName="parTx2" presStyleLbl="node1" presStyleIdx="1" presStyleCnt="5"/>
      <dgm:spPr/>
    </dgm:pt>
    <dgm:pt modelId="{BB076325-EFFC-409B-BC65-389D4D9A265E}" type="pres">
      <dgm:prSet presAssocID="{1C5A5A19-A079-414D-AC52-75DF34A33B24}" presName="parTx3" presStyleLbl="node1" presStyleIdx="2" presStyleCnt="5"/>
      <dgm:spPr/>
    </dgm:pt>
    <dgm:pt modelId="{3A063F06-1BEF-47D1-88E7-90DF6A209817}" type="pres">
      <dgm:prSet presAssocID="{075E7A86-5EB2-40B4-B47E-8037858D97BA}" presName="parTx4" presStyleLbl="node1" presStyleIdx="3" presStyleCnt="5"/>
      <dgm:spPr/>
    </dgm:pt>
    <dgm:pt modelId="{E4B8A831-1709-44B8-8F09-37137E82598F}" type="pres">
      <dgm:prSet presAssocID="{E8B06D3E-298F-4375-A38E-108AAF5B1A53}" presName="parTx5" presStyleLbl="node1" presStyleIdx="4" presStyleCnt="5"/>
      <dgm:spPr/>
    </dgm:pt>
  </dgm:ptLst>
  <dgm:cxnLst>
    <dgm:cxn modelId="{F07F8606-0C4C-47C7-8283-69928DD169D4}" type="presOf" srcId="{E8B06D3E-298F-4375-A38E-108AAF5B1A53}" destId="{E4B8A831-1709-44B8-8F09-37137E82598F}" srcOrd="0" destOrd="0" presId="urn:microsoft.com/office/officeart/2009/3/layout/SubStepProcess"/>
    <dgm:cxn modelId="{82DD070E-6C79-41B6-830E-9EDD276DA1ED}" srcId="{BC12FC66-6DB7-4E3A-8D45-711EE100D7F8}" destId="{389CAE15-2DFA-437B-A7FD-385F5EF03753}" srcOrd="1" destOrd="0" parTransId="{87FE9EBE-E27D-4EC9-AC51-AD7EB219FD36}" sibTransId="{A0D565A3-2643-41D1-AAD2-42D4143557C8}"/>
    <dgm:cxn modelId="{8FC58E23-A1B0-42BB-911C-084436A5B0BE}" srcId="{BC12FC66-6DB7-4E3A-8D45-711EE100D7F8}" destId="{22BC0D40-1323-4A75-8CE5-ADE2163F00FB}" srcOrd="0" destOrd="0" parTransId="{E4E88C8C-3F1C-4809-AE24-D1FD6E2319AD}" sibTransId="{573550A3-E1BE-45E8-B2BB-D6E79442E1C5}"/>
    <dgm:cxn modelId="{889DB83E-0572-44BC-A729-9656DFC1DFE2}" srcId="{BC12FC66-6DB7-4E3A-8D45-711EE100D7F8}" destId="{075E7A86-5EB2-40B4-B47E-8037858D97BA}" srcOrd="3" destOrd="0" parTransId="{C5627D4C-34E5-4B55-BC12-81C9AF192003}" sibTransId="{C1CACB16-451B-43F8-A8B4-D40E5E0D0A1B}"/>
    <dgm:cxn modelId="{CEB8E162-5754-4F93-8185-4D131F1444FC}" type="presOf" srcId="{075E7A86-5EB2-40B4-B47E-8037858D97BA}" destId="{3A063F06-1BEF-47D1-88E7-90DF6A209817}" srcOrd="0" destOrd="0" presId="urn:microsoft.com/office/officeart/2009/3/layout/SubStepProcess"/>
    <dgm:cxn modelId="{3DE16BA4-A44D-4B0F-AC47-739CC6380EA1}" type="presOf" srcId="{BC12FC66-6DB7-4E3A-8D45-711EE100D7F8}" destId="{BC86150A-9D5C-400D-A912-E71F5ABAE2B5}" srcOrd="0" destOrd="0" presId="urn:microsoft.com/office/officeart/2009/3/layout/SubStepProcess"/>
    <dgm:cxn modelId="{5E2B2AB1-2070-420B-BE5D-381283E05336}" srcId="{BC12FC66-6DB7-4E3A-8D45-711EE100D7F8}" destId="{E8B06D3E-298F-4375-A38E-108AAF5B1A53}" srcOrd="4" destOrd="0" parTransId="{EA67566E-374B-49AA-9564-40B26E5AC96D}" sibTransId="{B80AE467-8E2D-4977-A212-5317F01F5F87}"/>
    <dgm:cxn modelId="{C7065DC6-91CA-4F68-9365-FAF4A0A8A614}" type="presOf" srcId="{389CAE15-2DFA-437B-A7FD-385F5EF03753}" destId="{5C3F541F-5839-4026-9BCF-593FCA4A86D3}" srcOrd="0" destOrd="0" presId="urn:microsoft.com/office/officeart/2009/3/layout/SubStepProcess"/>
    <dgm:cxn modelId="{3E7C95F5-0AC8-4E2E-BD7B-84AF2920AE5B}" type="presOf" srcId="{1C5A5A19-A079-414D-AC52-75DF34A33B24}" destId="{BB076325-EFFC-409B-BC65-389D4D9A265E}" srcOrd="0" destOrd="0" presId="urn:microsoft.com/office/officeart/2009/3/layout/SubStepProcess"/>
    <dgm:cxn modelId="{A7E0A7F9-BB2B-4177-B746-FDD006DA8227}" type="presOf" srcId="{22BC0D40-1323-4A75-8CE5-ADE2163F00FB}" destId="{12A44B87-4B01-41DB-8A79-CFF75B7E5CD4}" srcOrd="0" destOrd="0" presId="urn:microsoft.com/office/officeart/2009/3/layout/SubStepProcess"/>
    <dgm:cxn modelId="{6F31BCFF-695C-45DF-8E06-47B9F042F21C}" srcId="{BC12FC66-6DB7-4E3A-8D45-711EE100D7F8}" destId="{1C5A5A19-A079-414D-AC52-75DF34A33B24}" srcOrd="2" destOrd="0" parTransId="{CCBA7746-D661-4D6D-BE25-A5C30E19C1F3}" sibTransId="{EA561E6F-7F92-4C4E-A427-CFD5232B5229}"/>
    <dgm:cxn modelId="{4A1FE640-DEA2-41EB-BF12-35146A224B2B}" type="presParOf" srcId="{BC86150A-9D5C-400D-A912-E71F5ABAE2B5}" destId="{12A44B87-4B01-41DB-8A79-CFF75B7E5CD4}" srcOrd="0" destOrd="0" presId="urn:microsoft.com/office/officeart/2009/3/layout/SubStepProcess"/>
    <dgm:cxn modelId="{F45361D5-68D7-43FC-B8A9-3C779B37EDE3}" type="presParOf" srcId="{BC86150A-9D5C-400D-A912-E71F5ABAE2B5}" destId="{5C3F541F-5839-4026-9BCF-593FCA4A86D3}" srcOrd="1" destOrd="0" presId="urn:microsoft.com/office/officeart/2009/3/layout/SubStepProcess"/>
    <dgm:cxn modelId="{2EBD7DF1-6268-4C3C-8DC7-B159E16E7EE7}" type="presParOf" srcId="{BC86150A-9D5C-400D-A912-E71F5ABAE2B5}" destId="{BB076325-EFFC-409B-BC65-389D4D9A265E}" srcOrd="2" destOrd="0" presId="urn:microsoft.com/office/officeart/2009/3/layout/SubStepProcess"/>
    <dgm:cxn modelId="{513AD91D-B524-4B8A-984E-28AFB885109D}" type="presParOf" srcId="{BC86150A-9D5C-400D-A912-E71F5ABAE2B5}" destId="{3A063F06-1BEF-47D1-88E7-90DF6A209817}" srcOrd="3" destOrd="0" presId="urn:microsoft.com/office/officeart/2009/3/layout/SubStepProcess"/>
    <dgm:cxn modelId="{A57633F8-0CE9-4B7B-B9A5-409E4ABF6F0B}" type="presParOf" srcId="{BC86150A-9D5C-400D-A912-E71F5ABAE2B5}" destId="{E4B8A831-1709-44B8-8F09-37137E82598F}" srcOrd="4"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888141-24E8-4D36-A802-9E69B96E8677}" type="doc">
      <dgm:prSet loTypeId="urn:microsoft.com/office/officeart/2005/8/layout/pyramid1" loCatId="pyramid" qsTypeId="urn:microsoft.com/office/officeart/2005/8/quickstyle/simple1" qsCatId="simple" csTypeId="urn:microsoft.com/office/officeart/2005/8/colors/colorful1" csCatId="colorful" phldr="1"/>
      <dgm:spPr/>
    </dgm:pt>
    <dgm:pt modelId="{DB539732-58E6-4FE0-BD05-E1B3900D6F66}">
      <dgm:prSet phldrT="[文本]" custT="1"/>
      <dgm:spPr/>
      <dgm:t>
        <a:bodyPr/>
        <a:lstStyle/>
        <a:p>
          <a:r>
            <a:rPr lang="zh-CN" altLang="en-US" sz="3200" dirty="0"/>
            <a:t>小块</a:t>
          </a:r>
        </a:p>
      </dgm:t>
    </dgm:pt>
    <dgm:pt modelId="{8374FE68-95D8-469F-8E30-6C3E5A4F13A5}" type="parTrans" cxnId="{0317A44F-6662-4C5B-93A6-FE0C8FA46BCE}">
      <dgm:prSet/>
      <dgm:spPr/>
      <dgm:t>
        <a:bodyPr/>
        <a:lstStyle/>
        <a:p>
          <a:endParaRPr lang="zh-CN" altLang="en-US"/>
        </a:p>
      </dgm:t>
    </dgm:pt>
    <dgm:pt modelId="{278504BF-41F1-4F5C-9DB5-694BACF1802B}" type="sibTrans" cxnId="{0317A44F-6662-4C5B-93A6-FE0C8FA46BCE}">
      <dgm:prSet/>
      <dgm:spPr/>
      <dgm:t>
        <a:bodyPr/>
        <a:lstStyle/>
        <a:p>
          <a:endParaRPr lang="zh-CN" altLang="en-US"/>
        </a:p>
      </dgm:t>
    </dgm:pt>
    <dgm:pt modelId="{C53F66F3-ADB8-416D-9B57-F695290CE40D}">
      <dgm:prSet phldrT="[文本]"/>
      <dgm:spPr/>
      <dgm:t>
        <a:bodyPr/>
        <a:lstStyle/>
        <a:p>
          <a:r>
            <a:rPr lang="zh-CN" altLang="en-US" dirty="0"/>
            <a:t>大块</a:t>
          </a:r>
        </a:p>
      </dgm:t>
    </dgm:pt>
    <dgm:pt modelId="{64A0094D-E58B-4BDA-A683-0EC23E9436A7}" type="parTrans" cxnId="{57CC241E-AF6A-4217-B822-1C70D4F6C34A}">
      <dgm:prSet/>
      <dgm:spPr/>
      <dgm:t>
        <a:bodyPr/>
        <a:lstStyle/>
        <a:p>
          <a:endParaRPr lang="zh-CN" altLang="en-US"/>
        </a:p>
      </dgm:t>
    </dgm:pt>
    <dgm:pt modelId="{A30FA742-F6D0-4C40-8696-B3956B7A10B4}" type="sibTrans" cxnId="{57CC241E-AF6A-4217-B822-1C70D4F6C34A}">
      <dgm:prSet/>
      <dgm:spPr/>
      <dgm:t>
        <a:bodyPr/>
        <a:lstStyle/>
        <a:p>
          <a:endParaRPr lang="zh-CN" altLang="en-US"/>
        </a:p>
      </dgm:t>
    </dgm:pt>
    <dgm:pt modelId="{AABC992F-25C1-4A2B-A262-EF4BBE320C11}">
      <dgm:prSet phldrT="[文本]" custT="1"/>
      <dgm:spPr/>
      <dgm:t>
        <a:bodyPr/>
        <a:lstStyle/>
        <a:p>
          <a:r>
            <a:rPr lang="zh-CN" altLang="en-US" sz="3600" dirty="0"/>
            <a:t>超大块</a:t>
          </a:r>
        </a:p>
      </dgm:t>
    </dgm:pt>
    <dgm:pt modelId="{9EF696DD-73B1-4ABB-83B9-604153D24FBA}" type="parTrans" cxnId="{62D3C311-D100-49C6-B8EE-EB10E6DB3175}">
      <dgm:prSet/>
      <dgm:spPr/>
      <dgm:t>
        <a:bodyPr/>
        <a:lstStyle/>
        <a:p>
          <a:endParaRPr lang="zh-CN" altLang="en-US"/>
        </a:p>
      </dgm:t>
    </dgm:pt>
    <dgm:pt modelId="{EA3672DE-9374-489F-A5E2-17966E790334}" type="sibTrans" cxnId="{62D3C311-D100-49C6-B8EE-EB10E6DB3175}">
      <dgm:prSet/>
      <dgm:spPr/>
      <dgm:t>
        <a:bodyPr/>
        <a:lstStyle/>
        <a:p>
          <a:endParaRPr lang="zh-CN" altLang="en-US"/>
        </a:p>
      </dgm:t>
    </dgm:pt>
    <dgm:pt modelId="{40B65104-51C9-4A1C-A824-AA109282764D}" type="pres">
      <dgm:prSet presAssocID="{A0888141-24E8-4D36-A802-9E69B96E8677}" presName="Name0" presStyleCnt="0">
        <dgm:presLayoutVars>
          <dgm:dir/>
          <dgm:animLvl val="lvl"/>
          <dgm:resizeHandles val="exact"/>
        </dgm:presLayoutVars>
      </dgm:prSet>
      <dgm:spPr/>
    </dgm:pt>
    <dgm:pt modelId="{05C6FB71-DEED-4FD9-AAD3-4C88AB1FACC3}" type="pres">
      <dgm:prSet presAssocID="{DB539732-58E6-4FE0-BD05-E1B3900D6F66}" presName="Name8" presStyleCnt="0"/>
      <dgm:spPr/>
    </dgm:pt>
    <dgm:pt modelId="{493B95E1-0259-40F7-A6FB-0EA43D57FC3C}" type="pres">
      <dgm:prSet presAssocID="{DB539732-58E6-4FE0-BD05-E1B3900D6F66}" presName="level" presStyleLbl="node1" presStyleIdx="0" presStyleCnt="3">
        <dgm:presLayoutVars>
          <dgm:chMax val="1"/>
          <dgm:bulletEnabled val="1"/>
        </dgm:presLayoutVars>
      </dgm:prSet>
      <dgm:spPr/>
    </dgm:pt>
    <dgm:pt modelId="{8D58AAD0-EC79-480A-B2FC-9DBFA8894B53}" type="pres">
      <dgm:prSet presAssocID="{DB539732-58E6-4FE0-BD05-E1B3900D6F66}" presName="levelTx" presStyleLbl="revTx" presStyleIdx="0" presStyleCnt="0">
        <dgm:presLayoutVars>
          <dgm:chMax val="1"/>
          <dgm:bulletEnabled val="1"/>
        </dgm:presLayoutVars>
      </dgm:prSet>
      <dgm:spPr/>
    </dgm:pt>
    <dgm:pt modelId="{45E124DD-E627-4D3B-B950-BAEAA6BF3748}" type="pres">
      <dgm:prSet presAssocID="{C53F66F3-ADB8-416D-9B57-F695290CE40D}" presName="Name8" presStyleCnt="0"/>
      <dgm:spPr/>
    </dgm:pt>
    <dgm:pt modelId="{C2FCB742-C4FC-4665-A0D8-BFE8BE1980DE}" type="pres">
      <dgm:prSet presAssocID="{C53F66F3-ADB8-416D-9B57-F695290CE40D}" presName="level" presStyleLbl="node1" presStyleIdx="1" presStyleCnt="3">
        <dgm:presLayoutVars>
          <dgm:chMax val="1"/>
          <dgm:bulletEnabled val="1"/>
        </dgm:presLayoutVars>
      </dgm:prSet>
      <dgm:spPr/>
    </dgm:pt>
    <dgm:pt modelId="{39959E36-0AAB-494A-B3F1-C7592CF4287E}" type="pres">
      <dgm:prSet presAssocID="{C53F66F3-ADB8-416D-9B57-F695290CE40D}" presName="levelTx" presStyleLbl="revTx" presStyleIdx="0" presStyleCnt="0">
        <dgm:presLayoutVars>
          <dgm:chMax val="1"/>
          <dgm:bulletEnabled val="1"/>
        </dgm:presLayoutVars>
      </dgm:prSet>
      <dgm:spPr/>
    </dgm:pt>
    <dgm:pt modelId="{15A80D30-36E3-4AFD-A39C-1D18540087AE}" type="pres">
      <dgm:prSet presAssocID="{AABC992F-25C1-4A2B-A262-EF4BBE320C11}" presName="Name8" presStyleCnt="0"/>
      <dgm:spPr/>
    </dgm:pt>
    <dgm:pt modelId="{C7F18AF2-116B-49BA-89DC-9719C2B9AE68}" type="pres">
      <dgm:prSet presAssocID="{AABC992F-25C1-4A2B-A262-EF4BBE320C11}" presName="level" presStyleLbl="node1" presStyleIdx="2" presStyleCnt="3">
        <dgm:presLayoutVars>
          <dgm:chMax val="1"/>
          <dgm:bulletEnabled val="1"/>
        </dgm:presLayoutVars>
      </dgm:prSet>
      <dgm:spPr/>
    </dgm:pt>
    <dgm:pt modelId="{92158C3C-19C7-46B1-AB39-A4A70981110E}" type="pres">
      <dgm:prSet presAssocID="{AABC992F-25C1-4A2B-A262-EF4BBE320C11}" presName="levelTx" presStyleLbl="revTx" presStyleIdx="0" presStyleCnt="0">
        <dgm:presLayoutVars>
          <dgm:chMax val="1"/>
          <dgm:bulletEnabled val="1"/>
        </dgm:presLayoutVars>
      </dgm:prSet>
      <dgm:spPr/>
    </dgm:pt>
  </dgm:ptLst>
  <dgm:cxnLst>
    <dgm:cxn modelId="{711ABB09-2D6A-468B-89D0-F8DB2902438A}" type="presOf" srcId="{C53F66F3-ADB8-416D-9B57-F695290CE40D}" destId="{C2FCB742-C4FC-4665-A0D8-BFE8BE1980DE}" srcOrd="0" destOrd="0" presId="urn:microsoft.com/office/officeart/2005/8/layout/pyramid1"/>
    <dgm:cxn modelId="{62D3C311-D100-49C6-B8EE-EB10E6DB3175}" srcId="{A0888141-24E8-4D36-A802-9E69B96E8677}" destId="{AABC992F-25C1-4A2B-A262-EF4BBE320C11}" srcOrd="2" destOrd="0" parTransId="{9EF696DD-73B1-4ABB-83B9-604153D24FBA}" sibTransId="{EA3672DE-9374-489F-A5E2-17966E790334}"/>
    <dgm:cxn modelId="{57CC241E-AF6A-4217-B822-1C70D4F6C34A}" srcId="{A0888141-24E8-4D36-A802-9E69B96E8677}" destId="{C53F66F3-ADB8-416D-9B57-F695290CE40D}" srcOrd="1" destOrd="0" parTransId="{64A0094D-E58B-4BDA-A683-0EC23E9436A7}" sibTransId="{A30FA742-F6D0-4C40-8696-B3956B7A10B4}"/>
    <dgm:cxn modelId="{2626302A-0744-4E95-B94D-F1450AD215BA}" type="presOf" srcId="{AABC992F-25C1-4A2B-A262-EF4BBE320C11}" destId="{92158C3C-19C7-46B1-AB39-A4A70981110E}" srcOrd="1" destOrd="0" presId="urn:microsoft.com/office/officeart/2005/8/layout/pyramid1"/>
    <dgm:cxn modelId="{D1029A60-CE7B-451A-8201-A1AAABADBA50}" type="presOf" srcId="{C53F66F3-ADB8-416D-9B57-F695290CE40D}" destId="{39959E36-0AAB-494A-B3F1-C7592CF4287E}" srcOrd="1" destOrd="0" presId="urn:microsoft.com/office/officeart/2005/8/layout/pyramid1"/>
    <dgm:cxn modelId="{FF548548-9EA7-440E-A9DF-7F505C92DF6F}" type="presOf" srcId="{DB539732-58E6-4FE0-BD05-E1B3900D6F66}" destId="{8D58AAD0-EC79-480A-B2FC-9DBFA8894B53}" srcOrd="1" destOrd="0" presId="urn:microsoft.com/office/officeart/2005/8/layout/pyramid1"/>
    <dgm:cxn modelId="{0317A44F-6662-4C5B-93A6-FE0C8FA46BCE}" srcId="{A0888141-24E8-4D36-A802-9E69B96E8677}" destId="{DB539732-58E6-4FE0-BD05-E1B3900D6F66}" srcOrd="0" destOrd="0" parTransId="{8374FE68-95D8-469F-8E30-6C3E5A4F13A5}" sibTransId="{278504BF-41F1-4F5C-9DB5-694BACF1802B}"/>
    <dgm:cxn modelId="{AD15B671-F770-4C87-9E02-974D2195FF53}" type="presOf" srcId="{A0888141-24E8-4D36-A802-9E69B96E8677}" destId="{40B65104-51C9-4A1C-A824-AA109282764D}" srcOrd="0" destOrd="0" presId="urn:microsoft.com/office/officeart/2005/8/layout/pyramid1"/>
    <dgm:cxn modelId="{702E628D-5877-4D26-BE10-85D8044BFC93}" type="presOf" srcId="{DB539732-58E6-4FE0-BD05-E1B3900D6F66}" destId="{493B95E1-0259-40F7-A6FB-0EA43D57FC3C}" srcOrd="0" destOrd="0" presId="urn:microsoft.com/office/officeart/2005/8/layout/pyramid1"/>
    <dgm:cxn modelId="{3CFB47F0-F31F-4A30-AFC6-0E3A5DCABB5F}" type="presOf" srcId="{AABC992F-25C1-4A2B-A262-EF4BBE320C11}" destId="{C7F18AF2-116B-49BA-89DC-9719C2B9AE68}" srcOrd="0" destOrd="0" presId="urn:microsoft.com/office/officeart/2005/8/layout/pyramid1"/>
    <dgm:cxn modelId="{829E0578-FF15-49D8-8CAE-CFA23588620B}" type="presParOf" srcId="{40B65104-51C9-4A1C-A824-AA109282764D}" destId="{05C6FB71-DEED-4FD9-AAD3-4C88AB1FACC3}" srcOrd="0" destOrd="0" presId="urn:microsoft.com/office/officeart/2005/8/layout/pyramid1"/>
    <dgm:cxn modelId="{A111D3E1-B5D2-4139-8346-B5FCD5FC0CDA}" type="presParOf" srcId="{05C6FB71-DEED-4FD9-AAD3-4C88AB1FACC3}" destId="{493B95E1-0259-40F7-A6FB-0EA43D57FC3C}" srcOrd="0" destOrd="0" presId="urn:microsoft.com/office/officeart/2005/8/layout/pyramid1"/>
    <dgm:cxn modelId="{E7046FB0-9B92-4D7E-ADAB-A5B654755BF3}" type="presParOf" srcId="{05C6FB71-DEED-4FD9-AAD3-4C88AB1FACC3}" destId="{8D58AAD0-EC79-480A-B2FC-9DBFA8894B53}" srcOrd="1" destOrd="0" presId="urn:microsoft.com/office/officeart/2005/8/layout/pyramid1"/>
    <dgm:cxn modelId="{2CAE5B55-956C-471B-BFA5-E858F9D6B7A1}" type="presParOf" srcId="{40B65104-51C9-4A1C-A824-AA109282764D}" destId="{45E124DD-E627-4D3B-B950-BAEAA6BF3748}" srcOrd="1" destOrd="0" presId="urn:microsoft.com/office/officeart/2005/8/layout/pyramid1"/>
    <dgm:cxn modelId="{DDB7FEF7-F0D3-4764-BB89-B3441975FFFA}" type="presParOf" srcId="{45E124DD-E627-4D3B-B950-BAEAA6BF3748}" destId="{C2FCB742-C4FC-4665-A0D8-BFE8BE1980DE}" srcOrd="0" destOrd="0" presId="urn:microsoft.com/office/officeart/2005/8/layout/pyramid1"/>
    <dgm:cxn modelId="{89EE3A30-1952-4268-A3B8-8FB4FC1F4185}" type="presParOf" srcId="{45E124DD-E627-4D3B-B950-BAEAA6BF3748}" destId="{39959E36-0AAB-494A-B3F1-C7592CF4287E}" srcOrd="1" destOrd="0" presId="urn:microsoft.com/office/officeart/2005/8/layout/pyramid1"/>
    <dgm:cxn modelId="{C7EB7AB5-4E7E-4532-A9A1-BCEBBFFAAB0A}" type="presParOf" srcId="{40B65104-51C9-4A1C-A824-AA109282764D}" destId="{15A80D30-36E3-4AFD-A39C-1D18540087AE}" srcOrd="2" destOrd="0" presId="urn:microsoft.com/office/officeart/2005/8/layout/pyramid1"/>
    <dgm:cxn modelId="{03FBBFE2-152B-4E21-9B02-E1BD677FE480}" type="presParOf" srcId="{15A80D30-36E3-4AFD-A39C-1D18540087AE}" destId="{C7F18AF2-116B-49BA-89DC-9719C2B9AE68}" srcOrd="0" destOrd="0" presId="urn:microsoft.com/office/officeart/2005/8/layout/pyramid1"/>
    <dgm:cxn modelId="{D485D5AA-6BEC-4110-B60B-8543953C31F2}" type="presParOf" srcId="{15A80D30-36E3-4AFD-A39C-1D18540087AE}" destId="{92158C3C-19C7-46B1-AB39-A4A70981110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693403-BB8B-49E2-A5F7-6FC9CD6C23F9}" type="doc">
      <dgm:prSet loTypeId="urn:microsoft.com/office/officeart/2005/8/layout/process1" loCatId="process" qsTypeId="urn:microsoft.com/office/officeart/2005/8/quickstyle/simple1" qsCatId="simple" csTypeId="urn:microsoft.com/office/officeart/2005/8/colors/colorful4" csCatId="colorful" phldr="1"/>
      <dgm:spPr/>
      <dgm:t>
        <a:bodyPr/>
        <a:lstStyle/>
        <a:p>
          <a:endParaRPr lang="zh-CN" altLang="en-US"/>
        </a:p>
      </dgm:t>
    </dgm:pt>
    <dgm:pt modelId="{27359CEF-C7D3-4B8B-A42F-E90848625171}">
      <dgm:prSet phldrT="[文本]"/>
      <dgm:spPr/>
      <dgm:t>
        <a:bodyPr/>
        <a:lstStyle/>
        <a:p>
          <a:r>
            <a:rPr lang="en-US" altLang="zh-CN" dirty="0" err="1"/>
            <a:t>fastbin</a:t>
          </a:r>
          <a:endParaRPr lang="zh-CN" altLang="en-US" dirty="0"/>
        </a:p>
      </dgm:t>
    </dgm:pt>
    <dgm:pt modelId="{4D9C05DE-4377-4768-B3B2-B4E8F96F3057}" type="parTrans" cxnId="{CE79A696-320F-431E-849D-6E40D81EBE1C}">
      <dgm:prSet/>
      <dgm:spPr/>
      <dgm:t>
        <a:bodyPr/>
        <a:lstStyle/>
        <a:p>
          <a:endParaRPr lang="zh-CN" altLang="en-US"/>
        </a:p>
      </dgm:t>
    </dgm:pt>
    <dgm:pt modelId="{D3B5811B-D9B1-4695-86CC-6C4B9A942828}" type="sibTrans" cxnId="{CE79A696-320F-431E-849D-6E40D81EBE1C}">
      <dgm:prSet/>
      <dgm:spPr/>
      <dgm:t>
        <a:bodyPr/>
        <a:lstStyle/>
        <a:p>
          <a:endParaRPr lang="zh-CN" altLang="en-US"/>
        </a:p>
      </dgm:t>
    </dgm:pt>
    <dgm:pt modelId="{E6B969EA-13CE-4904-871A-EFB836B27B27}">
      <dgm:prSet phldrT="[文本]"/>
      <dgm:spPr/>
      <dgm:t>
        <a:bodyPr/>
        <a:lstStyle/>
        <a:p>
          <a:r>
            <a:rPr lang="zh-CN" altLang="en-US" dirty="0"/>
            <a:t>共有</a:t>
          </a:r>
          <a:r>
            <a:rPr lang="en-US" altLang="zh-CN" dirty="0"/>
            <a:t>10</a:t>
          </a:r>
          <a:r>
            <a:rPr lang="zh-CN" altLang="en-US" dirty="0"/>
            <a:t>个</a:t>
          </a:r>
        </a:p>
      </dgm:t>
    </dgm:pt>
    <dgm:pt modelId="{9B5C66F4-65EF-4EF1-9A8A-8132D443FE2E}" type="parTrans" cxnId="{22382A44-0EE8-46A2-A380-2A7696F562FD}">
      <dgm:prSet/>
      <dgm:spPr/>
      <dgm:t>
        <a:bodyPr/>
        <a:lstStyle/>
        <a:p>
          <a:endParaRPr lang="zh-CN" altLang="en-US"/>
        </a:p>
      </dgm:t>
    </dgm:pt>
    <dgm:pt modelId="{21232D2D-6B37-4E64-9286-F7D2BE3BAA82}" type="sibTrans" cxnId="{22382A44-0EE8-46A2-A380-2A7696F562FD}">
      <dgm:prSet/>
      <dgm:spPr/>
      <dgm:t>
        <a:bodyPr/>
        <a:lstStyle/>
        <a:p>
          <a:endParaRPr lang="zh-CN" altLang="en-US"/>
        </a:p>
      </dgm:t>
    </dgm:pt>
    <dgm:pt modelId="{359204FD-2343-48E8-AE46-A4BD87CA7BA6}">
      <dgm:prSet phldrT="[文本]"/>
      <dgm:spPr/>
      <dgm:t>
        <a:bodyPr/>
        <a:lstStyle/>
        <a:p>
          <a:r>
            <a:rPr lang="zh-CN" altLang="en-US" dirty="0"/>
            <a:t>只记录小于</a:t>
          </a:r>
          <a:r>
            <a:rPr lang="en-US" altLang="zh-CN" dirty="0"/>
            <a:t>80</a:t>
          </a:r>
          <a:r>
            <a:rPr lang="zh-CN" altLang="en-US" dirty="0"/>
            <a:t>字节的小块</a:t>
          </a:r>
        </a:p>
      </dgm:t>
    </dgm:pt>
    <dgm:pt modelId="{18B07099-39EE-4258-AD9F-65AC7BBE3089}" type="parTrans" cxnId="{A77FB0CC-054C-488A-8DA1-60497442685E}">
      <dgm:prSet/>
      <dgm:spPr/>
      <dgm:t>
        <a:bodyPr/>
        <a:lstStyle/>
        <a:p>
          <a:endParaRPr lang="zh-CN" altLang="en-US"/>
        </a:p>
      </dgm:t>
    </dgm:pt>
    <dgm:pt modelId="{A9A072D4-74BF-45E2-9038-3962F80720E4}" type="sibTrans" cxnId="{A77FB0CC-054C-488A-8DA1-60497442685E}">
      <dgm:prSet/>
      <dgm:spPr/>
      <dgm:t>
        <a:bodyPr/>
        <a:lstStyle/>
        <a:p>
          <a:endParaRPr lang="zh-CN" altLang="en-US"/>
        </a:p>
      </dgm:t>
    </dgm:pt>
    <dgm:pt modelId="{7442C62D-6473-4217-B9F8-FBFCC8A14CCA}">
      <dgm:prSet phldrT="[文本]"/>
      <dgm:spPr/>
      <dgm:t>
        <a:bodyPr/>
        <a:lstStyle/>
        <a:p>
          <a:r>
            <a:rPr lang="zh-CN" altLang="en-US" dirty="0"/>
            <a:t>普通</a:t>
          </a:r>
          <a:r>
            <a:rPr lang="en-US" altLang="zh-CN" dirty="0"/>
            <a:t>bin</a:t>
          </a:r>
          <a:endParaRPr lang="zh-CN" altLang="en-US" dirty="0"/>
        </a:p>
      </dgm:t>
    </dgm:pt>
    <dgm:pt modelId="{72EEA260-79BF-420F-8956-6B33BFCEFDE4}" type="parTrans" cxnId="{E84369F9-CEA2-4158-8D60-750913A57F85}">
      <dgm:prSet/>
      <dgm:spPr/>
      <dgm:t>
        <a:bodyPr/>
        <a:lstStyle/>
        <a:p>
          <a:endParaRPr lang="zh-CN" altLang="en-US"/>
        </a:p>
      </dgm:t>
    </dgm:pt>
    <dgm:pt modelId="{EF654181-EE47-438E-A23B-D6883A6433C4}" type="sibTrans" cxnId="{E84369F9-CEA2-4158-8D60-750913A57F85}">
      <dgm:prSet/>
      <dgm:spPr/>
      <dgm:t>
        <a:bodyPr/>
        <a:lstStyle/>
        <a:p>
          <a:endParaRPr lang="zh-CN" altLang="en-US"/>
        </a:p>
      </dgm:t>
    </dgm:pt>
    <dgm:pt modelId="{866CCCBE-52C2-4DAB-A86F-EC801BD688CE}">
      <dgm:prSet phldrT="[文本]"/>
      <dgm:spPr/>
      <dgm:t>
        <a:bodyPr/>
        <a:lstStyle/>
        <a:p>
          <a:r>
            <a:rPr lang="zh-CN" altLang="en-US" dirty="0"/>
            <a:t>分成三种</a:t>
          </a:r>
        </a:p>
      </dgm:t>
    </dgm:pt>
    <dgm:pt modelId="{0E787A0B-DD13-457A-98C9-F5C15A54E211}" type="parTrans" cxnId="{31D0E6B9-94D6-4DC4-9AE5-F10F508DC647}">
      <dgm:prSet/>
      <dgm:spPr/>
      <dgm:t>
        <a:bodyPr/>
        <a:lstStyle/>
        <a:p>
          <a:endParaRPr lang="zh-CN" altLang="en-US"/>
        </a:p>
      </dgm:t>
    </dgm:pt>
    <dgm:pt modelId="{298EDC9A-7FA0-4623-9A13-160EB39E6B4F}" type="sibTrans" cxnId="{31D0E6B9-94D6-4DC4-9AE5-F10F508DC647}">
      <dgm:prSet/>
      <dgm:spPr/>
      <dgm:t>
        <a:bodyPr/>
        <a:lstStyle/>
        <a:p>
          <a:endParaRPr lang="zh-CN" altLang="en-US"/>
        </a:p>
      </dgm:t>
    </dgm:pt>
    <dgm:pt modelId="{690ADBCC-A596-4FDA-A5F4-E98467EB5DCB}">
      <dgm:prSet phldrT="[文本]"/>
      <dgm:spPr/>
      <dgm:t>
        <a:bodyPr/>
        <a:lstStyle/>
        <a:p>
          <a:r>
            <a:rPr lang="zh-CN" altLang="en-US" dirty="0"/>
            <a:t>以双向链表索引</a:t>
          </a:r>
        </a:p>
      </dgm:t>
    </dgm:pt>
    <dgm:pt modelId="{DF516DA5-3C22-48ED-9EA1-4261A9B58CEF}" type="parTrans" cxnId="{44270527-5098-4072-887E-3C5D3B3AA8C6}">
      <dgm:prSet/>
      <dgm:spPr/>
      <dgm:t>
        <a:bodyPr/>
        <a:lstStyle/>
        <a:p>
          <a:endParaRPr lang="zh-CN" altLang="en-US"/>
        </a:p>
      </dgm:t>
    </dgm:pt>
    <dgm:pt modelId="{279CBD94-92AD-4E3F-8BCB-B6B511B1F856}" type="sibTrans" cxnId="{44270527-5098-4072-887E-3C5D3B3AA8C6}">
      <dgm:prSet/>
      <dgm:spPr/>
      <dgm:t>
        <a:bodyPr/>
        <a:lstStyle/>
        <a:p>
          <a:endParaRPr lang="zh-CN" altLang="en-US"/>
        </a:p>
      </dgm:t>
    </dgm:pt>
    <dgm:pt modelId="{1345A10C-CD44-4BBC-BA79-512AAD68A394}">
      <dgm:prSet phldrT="[文本]"/>
      <dgm:spPr/>
      <dgm:t>
        <a:bodyPr/>
        <a:lstStyle/>
        <a:p>
          <a:r>
            <a:rPr lang="zh-CN" altLang="en-US" dirty="0"/>
            <a:t>单向链表</a:t>
          </a:r>
        </a:p>
      </dgm:t>
    </dgm:pt>
    <dgm:pt modelId="{12CE3AB8-B905-4F40-BB29-4FE0CC614D28}" type="parTrans" cxnId="{54F1B3A8-7DB7-43F2-AF84-BF2B32687F14}">
      <dgm:prSet/>
      <dgm:spPr/>
      <dgm:t>
        <a:bodyPr/>
        <a:lstStyle/>
        <a:p>
          <a:endParaRPr lang="zh-CN" altLang="en-US"/>
        </a:p>
      </dgm:t>
    </dgm:pt>
    <dgm:pt modelId="{79B436C7-00E7-4356-8381-7816DBE5DFC2}" type="sibTrans" cxnId="{54F1B3A8-7DB7-43F2-AF84-BF2B32687F14}">
      <dgm:prSet/>
      <dgm:spPr/>
      <dgm:t>
        <a:bodyPr/>
        <a:lstStyle/>
        <a:p>
          <a:endParaRPr lang="zh-CN" altLang="en-US"/>
        </a:p>
      </dgm:t>
    </dgm:pt>
    <dgm:pt modelId="{A7456A8B-EA59-4111-8C29-B2DCE597593E}">
      <dgm:prSet phldrT="[文本]"/>
      <dgm:spPr/>
      <dgm:t>
        <a:bodyPr/>
        <a:lstStyle/>
        <a:p>
          <a:r>
            <a:rPr lang="zh-CN" altLang="en-US" dirty="0"/>
            <a:t>每个</a:t>
          </a:r>
          <a:r>
            <a:rPr lang="en-US" altLang="zh-CN" dirty="0"/>
            <a:t>bin</a:t>
          </a:r>
          <a:r>
            <a:rPr lang="zh-CN" altLang="en-US" dirty="0"/>
            <a:t>里的块大小相同</a:t>
          </a:r>
        </a:p>
      </dgm:t>
    </dgm:pt>
    <dgm:pt modelId="{BCBEFB22-29F0-4574-B508-9FEF2D2AA381}" type="parTrans" cxnId="{EA9B5EC0-82F8-4A69-A7A8-3108CDD7C9C1}">
      <dgm:prSet/>
      <dgm:spPr/>
      <dgm:t>
        <a:bodyPr/>
        <a:lstStyle/>
        <a:p>
          <a:endParaRPr lang="zh-CN" altLang="en-US"/>
        </a:p>
      </dgm:t>
    </dgm:pt>
    <dgm:pt modelId="{54B3396A-0F8B-4AB7-931F-DD882C986BE1}" type="sibTrans" cxnId="{EA9B5EC0-82F8-4A69-A7A8-3108CDD7C9C1}">
      <dgm:prSet/>
      <dgm:spPr/>
      <dgm:t>
        <a:bodyPr/>
        <a:lstStyle/>
        <a:p>
          <a:endParaRPr lang="zh-CN" altLang="en-US"/>
        </a:p>
      </dgm:t>
    </dgm:pt>
    <dgm:pt modelId="{0BAAFE29-2F9F-4C64-BF68-0D8DB74B5956}">
      <dgm:prSet phldrT="[文本]"/>
      <dgm:spPr/>
      <dgm:t>
        <a:bodyPr/>
        <a:lstStyle/>
        <a:p>
          <a:r>
            <a:rPr lang="zh-CN" altLang="en-US" dirty="0"/>
            <a:t>无序，小块，大块</a:t>
          </a:r>
        </a:p>
      </dgm:t>
    </dgm:pt>
    <dgm:pt modelId="{230200DF-F08C-4688-BB88-AF86FA478126}" type="parTrans" cxnId="{1FDDF7AC-506B-433E-99CF-07433D169955}">
      <dgm:prSet/>
      <dgm:spPr/>
      <dgm:t>
        <a:bodyPr/>
        <a:lstStyle/>
        <a:p>
          <a:endParaRPr lang="zh-CN" altLang="en-US"/>
        </a:p>
      </dgm:t>
    </dgm:pt>
    <dgm:pt modelId="{B05EDF0D-55CA-4058-890B-A806C7F32CAD}" type="sibTrans" cxnId="{1FDDF7AC-506B-433E-99CF-07433D169955}">
      <dgm:prSet/>
      <dgm:spPr/>
      <dgm:t>
        <a:bodyPr/>
        <a:lstStyle/>
        <a:p>
          <a:endParaRPr lang="zh-CN" altLang="en-US"/>
        </a:p>
      </dgm:t>
    </dgm:pt>
    <dgm:pt modelId="{ED4D61CB-A4DF-43B7-A258-4C3B584CFA74}" type="pres">
      <dgm:prSet presAssocID="{03693403-BB8B-49E2-A5F7-6FC9CD6C23F9}" presName="Name0" presStyleCnt="0">
        <dgm:presLayoutVars>
          <dgm:dir/>
          <dgm:resizeHandles val="exact"/>
        </dgm:presLayoutVars>
      </dgm:prSet>
      <dgm:spPr/>
    </dgm:pt>
    <dgm:pt modelId="{090C910F-9953-4D5F-AF0B-D15EE621DFF2}" type="pres">
      <dgm:prSet presAssocID="{27359CEF-C7D3-4B8B-A42F-E90848625171}" presName="node" presStyleLbl="node1" presStyleIdx="0" presStyleCnt="2">
        <dgm:presLayoutVars>
          <dgm:bulletEnabled val="1"/>
        </dgm:presLayoutVars>
      </dgm:prSet>
      <dgm:spPr/>
    </dgm:pt>
    <dgm:pt modelId="{7359D92C-BA39-4EC3-B6D2-E1E252ABB319}" type="pres">
      <dgm:prSet presAssocID="{D3B5811B-D9B1-4695-86CC-6C4B9A942828}" presName="sibTrans" presStyleLbl="sibTrans2D1" presStyleIdx="0" presStyleCnt="1"/>
      <dgm:spPr/>
    </dgm:pt>
    <dgm:pt modelId="{7597D491-CA9F-4DB8-BAF0-FBB53DDCBE11}" type="pres">
      <dgm:prSet presAssocID="{D3B5811B-D9B1-4695-86CC-6C4B9A942828}" presName="connectorText" presStyleLbl="sibTrans2D1" presStyleIdx="0" presStyleCnt="1"/>
      <dgm:spPr/>
    </dgm:pt>
    <dgm:pt modelId="{3AC956C1-77E8-4F2E-B1EE-1E91F9134BF7}" type="pres">
      <dgm:prSet presAssocID="{7442C62D-6473-4217-B9F8-FBFCC8A14CCA}" presName="node" presStyleLbl="node1" presStyleIdx="1" presStyleCnt="2">
        <dgm:presLayoutVars>
          <dgm:bulletEnabled val="1"/>
        </dgm:presLayoutVars>
      </dgm:prSet>
      <dgm:spPr/>
    </dgm:pt>
  </dgm:ptLst>
  <dgm:cxnLst>
    <dgm:cxn modelId="{0588550E-C029-4525-88E4-FFF4ACDB63B3}" type="presOf" srcId="{359204FD-2343-48E8-AE46-A4BD87CA7BA6}" destId="{090C910F-9953-4D5F-AF0B-D15EE621DFF2}" srcOrd="0" destOrd="2" presId="urn:microsoft.com/office/officeart/2005/8/layout/process1"/>
    <dgm:cxn modelId="{E416E317-C036-4F0B-BE8D-2FAB47037265}" type="presOf" srcId="{866CCCBE-52C2-4DAB-A86F-EC801BD688CE}" destId="{3AC956C1-77E8-4F2E-B1EE-1E91F9134BF7}" srcOrd="0" destOrd="1" presId="urn:microsoft.com/office/officeart/2005/8/layout/process1"/>
    <dgm:cxn modelId="{44270527-5098-4072-887E-3C5D3B3AA8C6}" srcId="{7442C62D-6473-4217-B9F8-FBFCC8A14CCA}" destId="{690ADBCC-A596-4FDA-A5F4-E98467EB5DCB}" srcOrd="1" destOrd="0" parTransId="{DF516DA5-3C22-48ED-9EA1-4261A9B58CEF}" sibTransId="{279CBD94-92AD-4E3F-8BCB-B6B511B1F856}"/>
    <dgm:cxn modelId="{22382A44-0EE8-46A2-A380-2A7696F562FD}" srcId="{27359CEF-C7D3-4B8B-A42F-E90848625171}" destId="{E6B969EA-13CE-4904-871A-EFB836B27B27}" srcOrd="0" destOrd="0" parTransId="{9B5C66F4-65EF-4EF1-9A8A-8132D443FE2E}" sibTransId="{21232D2D-6B37-4E64-9286-F7D2BE3BAA82}"/>
    <dgm:cxn modelId="{0399C464-9D38-4735-9DC7-09B493AD1E02}" type="presOf" srcId="{690ADBCC-A596-4FDA-A5F4-E98467EB5DCB}" destId="{3AC956C1-77E8-4F2E-B1EE-1E91F9134BF7}" srcOrd="0" destOrd="3" presId="urn:microsoft.com/office/officeart/2005/8/layout/process1"/>
    <dgm:cxn modelId="{66A02558-62D6-48B0-906A-EFD89D9BB05C}" type="presOf" srcId="{D3B5811B-D9B1-4695-86CC-6C4B9A942828}" destId="{7597D491-CA9F-4DB8-BAF0-FBB53DDCBE11}" srcOrd="1" destOrd="0" presId="urn:microsoft.com/office/officeart/2005/8/layout/process1"/>
    <dgm:cxn modelId="{D7C8AC90-4EF2-4E53-BD4E-23D85C2D67D4}" type="presOf" srcId="{E6B969EA-13CE-4904-871A-EFB836B27B27}" destId="{090C910F-9953-4D5F-AF0B-D15EE621DFF2}" srcOrd="0" destOrd="1" presId="urn:microsoft.com/office/officeart/2005/8/layout/process1"/>
    <dgm:cxn modelId="{CE79A696-320F-431E-849D-6E40D81EBE1C}" srcId="{03693403-BB8B-49E2-A5F7-6FC9CD6C23F9}" destId="{27359CEF-C7D3-4B8B-A42F-E90848625171}" srcOrd="0" destOrd="0" parTransId="{4D9C05DE-4377-4768-B3B2-B4E8F96F3057}" sibTransId="{D3B5811B-D9B1-4695-86CC-6C4B9A942828}"/>
    <dgm:cxn modelId="{2CA7BCA2-16EF-40C7-98C1-C409123CDCD5}" type="presOf" srcId="{1345A10C-CD44-4BBC-BA79-512AAD68A394}" destId="{090C910F-9953-4D5F-AF0B-D15EE621DFF2}" srcOrd="0" destOrd="4" presId="urn:microsoft.com/office/officeart/2005/8/layout/process1"/>
    <dgm:cxn modelId="{54F1B3A8-7DB7-43F2-AF84-BF2B32687F14}" srcId="{27359CEF-C7D3-4B8B-A42F-E90848625171}" destId="{1345A10C-CD44-4BBC-BA79-512AAD68A394}" srcOrd="3" destOrd="0" parTransId="{12CE3AB8-B905-4F40-BB29-4FE0CC614D28}" sibTransId="{79B436C7-00E7-4356-8381-7816DBE5DFC2}"/>
    <dgm:cxn modelId="{1FDDF7AC-506B-433E-99CF-07433D169955}" srcId="{866CCCBE-52C2-4DAB-A86F-EC801BD688CE}" destId="{0BAAFE29-2F9F-4C64-BF68-0D8DB74B5956}" srcOrd="0" destOrd="0" parTransId="{230200DF-F08C-4688-BB88-AF86FA478126}" sibTransId="{B05EDF0D-55CA-4058-890B-A806C7F32CAD}"/>
    <dgm:cxn modelId="{97C458B3-29E5-42D3-BDD1-451D7BF6D654}" type="presOf" srcId="{0BAAFE29-2F9F-4C64-BF68-0D8DB74B5956}" destId="{3AC956C1-77E8-4F2E-B1EE-1E91F9134BF7}" srcOrd="0" destOrd="2" presId="urn:microsoft.com/office/officeart/2005/8/layout/process1"/>
    <dgm:cxn modelId="{31D0E6B9-94D6-4DC4-9AE5-F10F508DC647}" srcId="{7442C62D-6473-4217-B9F8-FBFCC8A14CCA}" destId="{866CCCBE-52C2-4DAB-A86F-EC801BD688CE}" srcOrd="0" destOrd="0" parTransId="{0E787A0B-DD13-457A-98C9-F5C15A54E211}" sibTransId="{298EDC9A-7FA0-4623-9A13-160EB39E6B4F}"/>
    <dgm:cxn modelId="{DDFFBFBC-2C68-4E74-A802-106E3977AD89}" type="presOf" srcId="{7442C62D-6473-4217-B9F8-FBFCC8A14CCA}" destId="{3AC956C1-77E8-4F2E-B1EE-1E91F9134BF7}" srcOrd="0" destOrd="0" presId="urn:microsoft.com/office/officeart/2005/8/layout/process1"/>
    <dgm:cxn modelId="{9E7569BF-339F-4437-970E-F901788DA458}" type="presOf" srcId="{27359CEF-C7D3-4B8B-A42F-E90848625171}" destId="{090C910F-9953-4D5F-AF0B-D15EE621DFF2}" srcOrd="0" destOrd="0" presId="urn:microsoft.com/office/officeart/2005/8/layout/process1"/>
    <dgm:cxn modelId="{EA9B5EC0-82F8-4A69-A7A8-3108CDD7C9C1}" srcId="{27359CEF-C7D3-4B8B-A42F-E90848625171}" destId="{A7456A8B-EA59-4111-8C29-B2DCE597593E}" srcOrd="2" destOrd="0" parTransId="{BCBEFB22-29F0-4574-B508-9FEF2D2AA381}" sibTransId="{54B3396A-0F8B-4AB7-931F-DD882C986BE1}"/>
    <dgm:cxn modelId="{A77FB0CC-054C-488A-8DA1-60497442685E}" srcId="{27359CEF-C7D3-4B8B-A42F-E90848625171}" destId="{359204FD-2343-48E8-AE46-A4BD87CA7BA6}" srcOrd="1" destOrd="0" parTransId="{18B07099-39EE-4258-AD9F-65AC7BBE3089}" sibTransId="{A9A072D4-74BF-45E2-9038-3962F80720E4}"/>
    <dgm:cxn modelId="{7204C0D0-64E1-4313-A7BE-C412E746A304}" type="presOf" srcId="{A7456A8B-EA59-4111-8C29-B2DCE597593E}" destId="{090C910F-9953-4D5F-AF0B-D15EE621DFF2}" srcOrd="0" destOrd="3" presId="urn:microsoft.com/office/officeart/2005/8/layout/process1"/>
    <dgm:cxn modelId="{0B2975E4-15BD-4E7B-8665-E791D1652A6E}" type="presOf" srcId="{03693403-BB8B-49E2-A5F7-6FC9CD6C23F9}" destId="{ED4D61CB-A4DF-43B7-A258-4C3B584CFA74}" srcOrd="0" destOrd="0" presId="urn:microsoft.com/office/officeart/2005/8/layout/process1"/>
    <dgm:cxn modelId="{E84369F9-CEA2-4158-8D60-750913A57F85}" srcId="{03693403-BB8B-49E2-A5F7-6FC9CD6C23F9}" destId="{7442C62D-6473-4217-B9F8-FBFCC8A14CCA}" srcOrd="1" destOrd="0" parTransId="{72EEA260-79BF-420F-8956-6B33BFCEFDE4}" sibTransId="{EF654181-EE47-438E-A23B-D6883A6433C4}"/>
    <dgm:cxn modelId="{BCDDEEFB-EA36-48F6-BA3B-98A543985D1C}" type="presOf" srcId="{D3B5811B-D9B1-4695-86CC-6C4B9A942828}" destId="{7359D92C-BA39-4EC3-B6D2-E1E252ABB319}" srcOrd="0" destOrd="0" presId="urn:microsoft.com/office/officeart/2005/8/layout/process1"/>
    <dgm:cxn modelId="{465B4AE8-3BAD-410E-B85E-10A5A9CC13E3}" type="presParOf" srcId="{ED4D61CB-A4DF-43B7-A258-4C3B584CFA74}" destId="{090C910F-9953-4D5F-AF0B-D15EE621DFF2}" srcOrd="0" destOrd="0" presId="urn:microsoft.com/office/officeart/2005/8/layout/process1"/>
    <dgm:cxn modelId="{C513428A-CD9F-4B8E-A954-F103C99AE77E}" type="presParOf" srcId="{ED4D61CB-A4DF-43B7-A258-4C3B584CFA74}" destId="{7359D92C-BA39-4EC3-B6D2-E1E252ABB319}" srcOrd="1" destOrd="0" presId="urn:microsoft.com/office/officeart/2005/8/layout/process1"/>
    <dgm:cxn modelId="{60E3EFF8-FBEC-4BF8-A8E4-8BF5926E999C}" type="presParOf" srcId="{7359D92C-BA39-4EC3-B6D2-E1E252ABB319}" destId="{7597D491-CA9F-4DB8-BAF0-FBB53DDCBE11}" srcOrd="0" destOrd="0" presId="urn:microsoft.com/office/officeart/2005/8/layout/process1"/>
    <dgm:cxn modelId="{746335B2-B6EE-4C05-90C7-10530A39A2E5}" type="presParOf" srcId="{ED4D61CB-A4DF-43B7-A258-4C3B584CFA74}" destId="{3AC956C1-77E8-4F2E-B1EE-1E91F9134BF7}"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B77ABF-189A-421E-993C-C17475E93566}" type="doc">
      <dgm:prSet loTypeId="urn:microsoft.com/office/officeart/2005/8/layout/cycle4" loCatId="relationship" qsTypeId="urn:microsoft.com/office/officeart/2005/8/quickstyle/simple1" qsCatId="simple" csTypeId="urn:microsoft.com/office/officeart/2005/8/colors/colorful3" csCatId="colorful" phldr="1"/>
      <dgm:spPr/>
      <dgm:t>
        <a:bodyPr/>
        <a:lstStyle/>
        <a:p>
          <a:endParaRPr lang="en-US"/>
        </a:p>
      </dgm:t>
    </dgm:pt>
    <dgm:pt modelId="{0E5BFF0B-ECE1-434E-AF5E-44F9FF8E2A63}">
      <dgm:prSet phldrT="[Text]"/>
      <dgm:spPr/>
      <dgm:t>
        <a:bodyPr/>
        <a:lstStyle/>
        <a:p>
          <a:r>
            <a:rPr lang="de-DE" dirty="0"/>
            <a:t>Fast bin</a:t>
          </a:r>
          <a:endParaRPr lang="en-US" dirty="0"/>
        </a:p>
      </dgm:t>
    </dgm:pt>
    <dgm:pt modelId="{AC6AE1BC-FFAD-4592-A539-B5BCBBFA3CDD}" type="parTrans" cxnId="{3095A878-E264-4398-A06F-0AA0171FF85E}">
      <dgm:prSet/>
      <dgm:spPr/>
      <dgm:t>
        <a:bodyPr/>
        <a:lstStyle/>
        <a:p>
          <a:endParaRPr lang="en-US"/>
        </a:p>
      </dgm:t>
    </dgm:pt>
    <dgm:pt modelId="{EF5B6D73-C2A5-4EC2-BAA3-8F8B464D403C}" type="sibTrans" cxnId="{3095A878-E264-4398-A06F-0AA0171FF85E}">
      <dgm:prSet/>
      <dgm:spPr/>
      <dgm:t>
        <a:bodyPr/>
        <a:lstStyle/>
        <a:p>
          <a:endParaRPr lang="en-US"/>
        </a:p>
      </dgm:t>
    </dgm:pt>
    <dgm:pt modelId="{18EADC35-83F2-4BA8-9893-504B894402C8}">
      <dgm:prSet/>
      <dgm:spPr/>
      <dgm:t>
        <a:bodyPr/>
        <a:lstStyle/>
        <a:p>
          <a:r>
            <a:rPr lang="de-DE" dirty="0"/>
            <a:t>Unsorted bin</a:t>
          </a:r>
        </a:p>
      </dgm:t>
    </dgm:pt>
    <dgm:pt modelId="{F24DD43D-B92C-41E4-8A96-6B17BCA3309B}" type="parTrans" cxnId="{4BA4C452-2E79-407D-9B38-79385DBADCBF}">
      <dgm:prSet/>
      <dgm:spPr/>
      <dgm:t>
        <a:bodyPr/>
        <a:lstStyle/>
        <a:p>
          <a:endParaRPr lang="en-US"/>
        </a:p>
      </dgm:t>
    </dgm:pt>
    <dgm:pt modelId="{3DA810CF-99D5-459C-A730-B8027327C806}" type="sibTrans" cxnId="{4BA4C452-2E79-407D-9B38-79385DBADCBF}">
      <dgm:prSet/>
      <dgm:spPr/>
      <dgm:t>
        <a:bodyPr/>
        <a:lstStyle/>
        <a:p>
          <a:endParaRPr lang="en-US"/>
        </a:p>
      </dgm:t>
    </dgm:pt>
    <dgm:pt modelId="{99DE8478-5653-4AC1-AB67-FA5891E1610F}">
      <dgm:prSet/>
      <dgm:spPr/>
      <dgm:t>
        <a:bodyPr/>
        <a:lstStyle/>
        <a:p>
          <a:r>
            <a:rPr lang="de-DE" dirty="0"/>
            <a:t>Small bin</a:t>
          </a:r>
        </a:p>
      </dgm:t>
    </dgm:pt>
    <dgm:pt modelId="{08C56A97-DB54-4796-A0DD-283146FBC86B}" type="parTrans" cxnId="{8879091E-B568-4989-ACE7-29063D689A3A}">
      <dgm:prSet/>
      <dgm:spPr/>
      <dgm:t>
        <a:bodyPr/>
        <a:lstStyle/>
        <a:p>
          <a:endParaRPr lang="en-US"/>
        </a:p>
      </dgm:t>
    </dgm:pt>
    <dgm:pt modelId="{6FDBD3DD-91E7-4B27-9AA8-3610E9A2C8E7}" type="sibTrans" cxnId="{8879091E-B568-4989-ACE7-29063D689A3A}">
      <dgm:prSet/>
      <dgm:spPr/>
      <dgm:t>
        <a:bodyPr/>
        <a:lstStyle/>
        <a:p>
          <a:endParaRPr lang="en-US"/>
        </a:p>
      </dgm:t>
    </dgm:pt>
    <dgm:pt modelId="{5C38036A-09FE-4B7A-AF54-1B392D0C3B7F}">
      <dgm:prSet/>
      <dgm:spPr/>
      <dgm:t>
        <a:bodyPr/>
        <a:lstStyle/>
        <a:p>
          <a:r>
            <a:rPr lang="de-DE" dirty="0"/>
            <a:t>Large bin</a:t>
          </a:r>
        </a:p>
      </dgm:t>
    </dgm:pt>
    <dgm:pt modelId="{A9424F1A-6F07-4916-A4E2-81A38547DCE5}" type="parTrans" cxnId="{7A3AB2B8-3A38-4002-A712-114189934611}">
      <dgm:prSet/>
      <dgm:spPr/>
      <dgm:t>
        <a:bodyPr/>
        <a:lstStyle/>
        <a:p>
          <a:endParaRPr lang="en-US"/>
        </a:p>
      </dgm:t>
    </dgm:pt>
    <dgm:pt modelId="{CDD8CE2D-F1B4-42B5-8A97-6DAFB8A92501}" type="sibTrans" cxnId="{7A3AB2B8-3A38-4002-A712-114189934611}">
      <dgm:prSet/>
      <dgm:spPr/>
      <dgm:t>
        <a:bodyPr/>
        <a:lstStyle/>
        <a:p>
          <a:endParaRPr lang="en-US"/>
        </a:p>
      </dgm:t>
    </dgm:pt>
    <dgm:pt modelId="{46882F7A-C0D0-4B2C-AE6F-C9B3F1BE9841}">
      <dgm:prSet/>
      <dgm:spPr/>
      <dgm:t>
        <a:bodyPr/>
        <a:lstStyle/>
        <a:p>
          <a:r>
            <a:rPr lang="en-US" b="0" i="0"/>
            <a:t>Chunks of size </a:t>
          </a:r>
          <a:r>
            <a:rPr lang="en-US" b="0" i="0">
              <a:hlinkClick xmlns:r="http://schemas.openxmlformats.org/officeDocument/2006/relationships" r:id="rId1"/>
            </a:rPr>
            <a:t>less than 512</a:t>
          </a:r>
          <a:r>
            <a:rPr lang="en-US" b="0" i="0"/>
            <a:t> bytes</a:t>
          </a:r>
          <a:endParaRPr lang="de-DE" dirty="0"/>
        </a:p>
      </dgm:t>
    </dgm:pt>
    <dgm:pt modelId="{5B42E47D-A5D5-46B4-91EF-22BD579420D9}" type="parTrans" cxnId="{4479073B-4FF0-4EDF-8246-41D2A73EB1BD}">
      <dgm:prSet/>
      <dgm:spPr/>
      <dgm:t>
        <a:bodyPr/>
        <a:lstStyle/>
        <a:p>
          <a:endParaRPr lang="en-US"/>
        </a:p>
      </dgm:t>
    </dgm:pt>
    <dgm:pt modelId="{31D04F0C-9C28-4FD1-A2DD-14A4C503346C}" type="sibTrans" cxnId="{4479073B-4FF0-4EDF-8246-41D2A73EB1BD}">
      <dgm:prSet/>
      <dgm:spPr/>
      <dgm:t>
        <a:bodyPr/>
        <a:lstStyle/>
        <a:p>
          <a:endParaRPr lang="en-US"/>
        </a:p>
      </dgm:t>
    </dgm:pt>
    <dgm:pt modelId="{CB368301-B93E-4EB6-BE77-C86F7022EAA8}">
      <dgm:prSet phldrT="[Text]"/>
      <dgm:spPr/>
      <dgm:t>
        <a:bodyPr/>
        <a:lstStyle/>
        <a:p>
          <a:r>
            <a:rPr lang="en-US" b="0" i="0"/>
            <a:t>Chunks of size </a:t>
          </a:r>
          <a:r>
            <a:rPr lang="en-US" b="0" i="0">
              <a:hlinkClick xmlns:r="http://schemas.openxmlformats.org/officeDocument/2006/relationships" r:id="rId2"/>
            </a:rPr>
            <a:t>16</a:t>
          </a:r>
          <a:r>
            <a:rPr lang="en-US" b="0" i="0"/>
            <a:t> to </a:t>
          </a:r>
          <a:r>
            <a:rPr lang="en-US" b="0" i="0">
              <a:hlinkClick xmlns:r="http://schemas.openxmlformats.org/officeDocument/2006/relationships" r:id="rId3"/>
            </a:rPr>
            <a:t>80</a:t>
          </a:r>
          <a:r>
            <a:rPr lang="en-US" b="0" i="0"/>
            <a:t> bytes</a:t>
          </a:r>
          <a:endParaRPr lang="en-US"/>
        </a:p>
      </dgm:t>
    </dgm:pt>
    <dgm:pt modelId="{73F1F881-9AA4-47FD-9141-E2524C8EE848}" type="parTrans" cxnId="{D189365A-A64D-44C2-B0DF-833EA6E1A2E5}">
      <dgm:prSet/>
      <dgm:spPr/>
      <dgm:t>
        <a:bodyPr/>
        <a:lstStyle/>
        <a:p>
          <a:endParaRPr lang="en-US"/>
        </a:p>
      </dgm:t>
    </dgm:pt>
    <dgm:pt modelId="{DDBDA245-3B7A-4C48-90C0-E228671C91E6}" type="sibTrans" cxnId="{D189365A-A64D-44C2-B0DF-833EA6E1A2E5}">
      <dgm:prSet/>
      <dgm:spPr/>
      <dgm:t>
        <a:bodyPr/>
        <a:lstStyle/>
        <a:p>
          <a:endParaRPr lang="en-US"/>
        </a:p>
      </dgm:t>
    </dgm:pt>
    <dgm:pt modelId="{B0BDCE2B-F4BA-4863-8139-325B78B30614}">
      <dgm:prSet/>
      <dgm:spPr/>
      <dgm:t>
        <a:bodyPr/>
        <a:lstStyle/>
        <a:p>
          <a:r>
            <a:rPr lang="en-US" b="0" i="0" dirty="0"/>
            <a:t>Chunks of size greater than equal to 512 </a:t>
          </a:r>
          <a:r>
            <a:rPr lang="en-US" altLang="zh-CN" b="0" i="0" dirty="0"/>
            <a:t>bytes</a:t>
          </a:r>
          <a:endParaRPr lang="de-DE" dirty="0"/>
        </a:p>
      </dgm:t>
    </dgm:pt>
    <dgm:pt modelId="{46B0B8D8-862D-4E64-B8D6-5A6E6F6793D0}" type="parTrans" cxnId="{A520659C-7ADF-495E-B537-E1F7AB69260C}">
      <dgm:prSet/>
      <dgm:spPr/>
      <dgm:t>
        <a:bodyPr/>
        <a:lstStyle/>
        <a:p>
          <a:endParaRPr lang="en-US"/>
        </a:p>
      </dgm:t>
    </dgm:pt>
    <dgm:pt modelId="{7DCBB6DC-FA32-4D99-BF42-3F2EF3DA05B1}" type="sibTrans" cxnId="{A520659C-7ADF-495E-B537-E1F7AB69260C}">
      <dgm:prSet/>
      <dgm:spPr/>
      <dgm:t>
        <a:bodyPr/>
        <a:lstStyle/>
        <a:p>
          <a:endParaRPr lang="en-US"/>
        </a:p>
      </dgm:t>
    </dgm:pt>
    <dgm:pt modelId="{062966F3-908C-4174-B232-5B6FE31738AD}">
      <dgm:prSet/>
      <dgm:spPr/>
      <dgm:t>
        <a:bodyPr/>
        <a:lstStyle/>
        <a:p>
          <a:r>
            <a:rPr lang="zh-CN" altLang="en-US" dirty="0"/>
            <a:t>大小不确定</a:t>
          </a:r>
          <a:endParaRPr lang="de-DE" dirty="0"/>
        </a:p>
      </dgm:t>
    </dgm:pt>
    <dgm:pt modelId="{B264F187-061E-4AEE-BF99-456CE487E77A}" type="parTrans" cxnId="{4A44B3F1-9BC5-45BF-8069-6736DF09DA46}">
      <dgm:prSet/>
      <dgm:spPr/>
      <dgm:t>
        <a:bodyPr/>
        <a:lstStyle/>
        <a:p>
          <a:endParaRPr lang="en-US"/>
        </a:p>
      </dgm:t>
    </dgm:pt>
    <dgm:pt modelId="{07D47262-076B-43EC-B378-40FCD537CEB5}" type="sibTrans" cxnId="{4A44B3F1-9BC5-45BF-8069-6736DF09DA46}">
      <dgm:prSet/>
      <dgm:spPr/>
      <dgm:t>
        <a:bodyPr/>
        <a:lstStyle/>
        <a:p>
          <a:endParaRPr lang="en-US"/>
        </a:p>
      </dgm:t>
    </dgm:pt>
    <dgm:pt modelId="{0280E0B4-5BD0-4541-B99F-81A72E61CDBD}">
      <dgm:prSet/>
      <dgm:spPr/>
      <dgm:t>
        <a:bodyPr/>
        <a:lstStyle/>
        <a:p>
          <a:r>
            <a:rPr lang="zh-CN" altLang="en-US" dirty="0"/>
            <a:t>为了复用最近释放的块，提高性能</a:t>
          </a:r>
          <a:endParaRPr lang="de-DE" dirty="0"/>
        </a:p>
      </dgm:t>
    </dgm:pt>
    <dgm:pt modelId="{CAA02B13-EEB8-47B6-BD47-5B7CF56FEDCA}" type="parTrans" cxnId="{F3793FC3-0A08-4D31-9AA9-873FE15F13A6}">
      <dgm:prSet/>
      <dgm:spPr/>
      <dgm:t>
        <a:bodyPr/>
        <a:lstStyle/>
        <a:p>
          <a:endParaRPr lang="zh-CN" altLang="en-US"/>
        </a:p>
      </dgm:t>
    </dgm:pt>
    <dgm:pt modelId="{CF303034-11F3-4AFB-8BC7-BEB877DA6E20}" type="sibTrans" cxnId="{F3793FC3-0A08-4D31-9AA9-873FE15F13A6}">
      <dgm:prSet/>
      <dgm:spPr/>
      <dgm:t>
        <a:bodyPr/>
        <a:lstStyle/>
        <a:p>
          <a:endParaRPr lang="zh-CN" altLang="en-US"/>
        </a:p>
      </dgm:t>
    </dgm:pt>
    <dgm:pt modelId="{71EFFA67-4CA4-4EE4-9940-1E7550160B30}" type="pres">
      <dgm:prSet presAssocID="{C6B77ABF-189A-421E-993C-C17475E93566}" presName="cycleMatrixDiagram" presStyleCnt="0">
        <dgm:presLayoutVars>
          <dgm:chMax val="1"/>
          <dgm:dir/>
          <dgm:animLvl val="lvl"/>
          <dgm:resizeHandles val="exact"/>
        </dgm:presLayoutVars>
      </dgm:prSet>
      <dgm:spPr/>
    </dgm:pt>
    <dgm:pt modelId="{99A1AA84-B10A-4367-8A44-57A2E1160854}" type="pres">
      <dgm:prSet presAssocID="{C6B77ABF-189A-421E-993C-C17475E93566}" presName="children" presStyleCnt="0"/>
      <dgm:spPr/>
    </dgm:pt>
    <dgm:pt modelId="{D5E366B6-0385-4F31-B5C4-6B166417DA4F}" type="pres">
      <dgm:prSet presAssocID="{C6B77ABF-189A-421E-993C-C17475E93566}" presName="child1group" presStyleCnt="0"/>
      <dgm:spPr/>
    </dgm:pt>
    <dgm:pt modelId="{C75BB456-22EB-42BD-B233-608D543D17BE}" type="pres">
      <dgm:prSet presAssocID="{C6B77ABF-189A-421E-993C-C17475E93566}" presName="child1" presStyleLbl="bgAcc1" presStyleIdx="0" presStyleCnt="4"/>
      <dgm:spPr/>
    </dgm:pt>
    <dgm:pt modelId="{4FBD2BBC-6857-4D3F-BFCF-9447D05778CC}" type="pres">
      <dgm:prSet presAssocID="{C6B77ABF-189A-421E-993C-C17475E93566}" presName="child1Text" presStyleLbl="bgAcc1" presStyleIdx="0" presStyleCnt="4">
        <dgm:presLayoutVars>
          <dgm:bulletEnabled val="1"/>
        </dgm:presLayoutVars>
      </dgm:prSet>
      <dgm:spPr/>
    </dgm:pt>
    <dgm:pt modelId="{DBBE347C-96FF-4C4B-B21F-AA21EA7DFE6A}" type="pres">
      <dgm:prSet presAssocID="{C6B77ABF-189A-421E-993C-C17475E93566}" presName="child2group" presStyleCnt="0"/>
      <dgm:spPr/>
    </dgm:pt>
    <dgm:pt modelId="{D04B7DD9-C2AC-438D-A0E7-CE25B60D2DD3}" type="pres">
      <dgm:prSet presAssocID="{C6B77ABF-189A-421E-993C-C17475E93566}" presName="child2" presStyleLbl="bgAcc1" presStyleIdx="1" presStyleCnt="4"/>
      <dgm:spPr/>
    </dgm:pt>
    <dgm:pt modelId="{30AC00A6-EBED-4378-88FD-D3D24200A376}" type="pres">
      <dgm:prSet presAssocID="{C6B77ABF-189A-421E-993C-C17475E93566}" presName="child2Text" presStyleLbl="bgAcc1" presStyleIdx="1" presStyleCnt="4">
        <dgm:presLayoutVars>
          <dgm:bulletEnabled val="1"/>
        </dgm:presLayoutVars>
      </dgm:prSet>
      <dgm:spPr/>
    </dgm:pt>
    <dgm:pt modelId="{E457D11E-4F38-470E-A43C-413392CF4037}" type="pres">
      <dgm:prSet presAssocID="{C6B77ABF-189A-421E-993C-C17475E93566}" presName="child3group" presStyleCnt="0"/>
      <dgm:spPr/>
    </dgm:pt>
    <dgm:pt modelId="{D795F33D-0CAA-46B9-BE46-ACC70347D6F7}" type="pres">
      <dgm:prSet presAssocID="{C6B77ABF-189A-421E-993C-C17475E93566}" presName="child3" presStyleLbl="bgAcc1" presStyleIdx="2" presStyleCnt="4"/>
      <dgm:spPr/>
    </dgm:pt>
    <dgm:pt modelId="{3513E441-131E-49D9-BF23-2BEFD48F05ED}" type="pres">
      <dgm:prSet presAssocID="{C6B77ABF-189A-421E-993C-C17475E93566}" presName="child3Text" presStyleLbl="bgAcc1" presStyleIdx="2" presStyleCnt="4">
        <dgm:presLayoutVars>
          <dgm:bulletEnabled val="1"/>
        </dgm:presLayoutVars>
      </dgm:prSet>
      <dgm:spPr/>
    </dgm:pt>
    <dgm:pt modelId="{AC3DFC04-9A9F-4F26-9DD3-8AF48F498307}" type="pres">
      <dgm:prSet presAssocID="{C6B77ABF-189A-421E-993C-C17475E93566}" presName="child4group" presStyleCnt="0"/>
      <dgm:spPr/>
    </dgm:pt>
    <dgm:pt modelId="{B012F7A3-941F-43E9-A8DC-21E0EA0E76CD}" type="pres">
      <dgm:prSet presAssocID="{C6B77ABF-189A-421E-993C-C17475E93566}" presName="child4" presStyleLbl="bgAcc1" presStyleIdx="3" presStyleCnt="4"/>
      <dgm:spPr/>
    </dgm:pt>
    <dgm:pt modelId="{EA5E2C26-8813-4C78-A6C1-0B302AB3E42D}" type="pres">
      <dgm:prSet presAssocID="{C6B77ABF-189A-421E-993C-C17475E93566}" presName="child4Text" presStyleLbl="bgAcc1" presStyleIdx="3" presStyleCnt="4">
        <dgm:presLayoutVars>
          <dgm:bulletEnabled val="1"/>
        </dgm:presLayoutVars>
      </dgm:prSet>
      <dgm:spPr/>
    </dgm:pt>
    <dgm:pt modelId="{FF1A1C0C-DCB8-4E30-B45C-F67A7AB22658}" type="pres">
      <dgm:prSet presAssocID="{C6B77ABF-189A-421E-993C-C17475E93566}" presName="childPlaceholder" presStyleCnt="0"/>
      <dgm:spPr/>
    </dgm:pt>
    <dgm:pt modelId="{3A24883F-FEB9-43E2-A6B3-9E753F112C96}" type="pres">
      <dgm:prSet presAssocID="{C6B77ABF-189A-421E-993C-C17475E93566}" presName="circle" presStyleCnt="0"/>
      <dgm:spPr/>
    </dgm:pt>
    <dgm:pt modelId="{6AE44426-C4B6-45D7-998D-FB695BA8585C}" type="pres">
      <dgm:prSet presAssocID="{C6B77ABF-189A-421E-993C-C17475E93566}" presName="quadrant1" presStyleLbl="node1" presStyleIdx="0" presStyleCnt="4">
        <dgm:presLayoutVars>
          <dgm:chMax val="1"/>
          <dgm:bulletEnabled val="1"/>
        </dgm:presLayoutVars>
      </dgm:prSet>
      <dgm:spPr/>
    </dgm:pt>
    <dgm:pt modelId="{91AECBC5-2F2D-47DC-8EFF-4BD96F0B7938}" type="pres">
      <dgm:prSet presAssocID="{C6B77ABF-189A-421E-993C-C17475E93566}" presName="quadrant2" presStyleLbl="node1" presStyleIdx="1" presStyleCnt="4">
        <dgm:presLayoutVars>
          <dgm:chMax val="1"/>
          <dgm:bulletEnabled val="1"/>
        </dgm:presLayoutVars>
      </dgm:prSet>
      <dgm:spPr/>
    </dgm:pt>
    <dgm:pt modelId="{0DB17FCC-C958-43EB-9F33-2147CAC949F2}" type="pres">
      <dgm:prSet presAssocID="{C6B77ABF-189A-421E-993C-C17475E93566}" presName="quadrant3" presStyleLbl="node1" presStyleIdx="2" presStyleCnt="4">
        <dgm:presLayoutVars>
          <dgm:chMax val="1"/>
          <dgm:bulletEnabled val="1"/>
        </dgm:presLayoutVars>
      </dgm:prSet>
      <dgm:spPr/>
    </dgm:pt>
    <dgm:pt modelId="{905374A6-A6D6-4675-B705-D6936E9534F6}" type="pres">
      <dgm:prSet presAssocID="{C6B77ABF-189A-421E-993C-C17475E93566}" presName="quadrant4" presStyleLbl="node1" presStyleIdx="3" presStyleCnt="4">
        <dgm:presLayoutVars>
          <dgm:chMax val="1"/>
          <dgm:bulletEnabled val="1"/>
        </dgm:presLayoutVars>
      </dgm:prSet>
      <dgm:spPr/>
    </dgm:pt>
    <dgm:pt modelId="{8745E6AC-2DB0-4960-8CD9-F320E86CE407}" type="pres">
      <dgm:prSet presAssocID="{C6B77ABF-189A-421E-993C-C17475E93566}" presName="quadrantPlaceholder" presStyleCnt="0"/>
      <dgm:spPr/>
    </dgm:pt>
    <dgm:pt modelId="{22DD816F-C68B-4C8B-BA40-69A6A94D0100}" type="pres">
      <dgm:prSet presAssocID="{C6B77ABF-189A-421E-993C-C17475E93566}" presName="center1" presStyleLbl="fgShp" presStyleIdx="0" presStyleCnt="2"/>
      <dgm:spPr/>
    </dgm:pt>
    <dgm:pt modelId="{91E7ECFB-86F2-46D1-80DF-0ECB7E28681A}" type="pres">
      <dgm:prSet presAssocID="{C6B77ABF-189A-421E-993C-C17475E93566}" presName="center2" presStyleLbl="fgShp" presStyleIdx="1" presStyleCnt="2"/>
      <dgm:spPr/>
    </dgm:pt>
  </dgm:ptLst>
  <dgm:cxnLst>
    <dgm:cxn modelId="{5D22BF05-0DB8-4748-8542-C52D205F4740}" type="presOf" srcId="{CB368301-B93E-4EB6-BE77-C86F7022EAA8}" destId="{4FBD2BBC-6857-4D3F-BFCF-9447D05778CC}" srcOrd="1" destOrd="0" presId="urn:microsoft.com/office/officeart/2005/8/layout/cycle4"/>
    <dgm:cxn modelId="{8879091E-B568-4989-ACE7-29063D689A3A}" srcId="{C6B77ABF-189A-421E-993C-C17475E93566}" destId="{99DE8478-5653-4AC1-AB67-FA5891E1610F}" srcOrd="2" destOrd="0" parTransId="{08C56A97-DB54-4796-A0DD-283146FBC86B}" sibTransId="{6FDBD3DD-91E7-4B27-9AA8-3610E9A2C8E7}"/>
    <dgm:cxn modelId="{9211DD1E-B80E-404C-AA41-D623A213D487}" type="presOf" srcId="{B0BDCE2B-F4BA-4863-8139-325B78B30614}" destId="{B012F7A3-941F-43E9-A8DC-21E0EA0E76CD}" srcOrd="0" destOrd="0" presId="urn:microsoft.com/office/officeart/2005/8/layout/cycle4"/>
    <dgm:cxn modelId="{ABC70E29-35F0-467D-83A8-38363D41AA46}" type="presOf" srcId="{18EADC35-83F2-4BA8-9893-504B894402C8}" destId="{91AECBC5-2F2D-47DC-8EFF-4BD96F0B7938}" srcOrd="0" destOrd="0" presId="urn:microsoft.com/office/officeart/2005/8/layout/cycle4"/>
    <dgm:cxn modelId="{B0012D37-3E16-4F8F-AA43-9E64A99A5627}" type="presOf" srcId="{062966F3-908C-4174-B232-5B6FE31738AD}" destId="{30AC00A6-EBED-4378-88FD-D3D24200A376}" srcOrd="1" destOrd="0" presId="urn:microsoft.com/office/officeart/2005/8/layout/cycle4"/>
    <dgm:cxn modelId="{B7AF3C39-F534-410A-A4D5-0FC259EE758D}" type="presOf" srcId="{0E5BFF0B-ECE1-434E-AF5E-44F9FF8E2A63}" destId="{6AE44426-C4B6-45D7-998D-FB695BA8585C}" srcOrd="0" destOrd="0" presId="urn:microsoft.com/office/officeart/2005/8/layout/cycle4"/>
    <dgm:cxn modelId="{4479073B-4FF0-4EDF-8246-41D2A73EB1BD}" srcId="{99DE8478-5653-4AC1-AB67-FA5891E1610F}" destId="{46882F7A-C0D0-4B2C-AE6F-C9B3F1BE9841}" srcOrd="0" destOrd="0" parTransId="{5B42E47D-A5D5-46B4-91EF-22BD579420D9}" sibTransId="{31D04F0C-9C28-4FD1-A2DD-14A4C503346C}"/>
    <dgm:cxn modelId="{71CBA25D-43D3-4819-88AF-B92AACBA4D43}" type="presOf" srcId="{5C38036A-09FE-4B7A-AF54-1B392D0C3B7F}" destId="{905374A6-A6D6-4675-B705-D6936E9534F6}" srcOrd="0" destOrd="0" presId="urn:microsoft.com/office/officeart/2005/8/layout/cycle4"/>
    <dgm:cxn modelId="{7700C26E-C524-4726-BBF8-5F26AC85B25F}" type="presOf" srcId="{0280E0B4-5BD0-4541-B99F-81A72E61CDBD}" destId="{D04B7DD9-C2AC-438D-A0E7-CE25B60D2DD3}" srcOrd="0" destOrd="1" presId="urn:microsoft.com/office/officeart/2005/8/layout/cycle4"/>
    <dgm:cxn modelId="{4BA4C452-2E79-407D-9B38-79385DBADCBF}" srcId="{C6B77ABF-189A-421E-993C-C17475E93566}" destId="{18EADC35-83F2-4BA8-9893-504B894402C8}" srcOrd="1" destOrd="0" parTransId="{F24DD43D-B92C-41E4-8A96-6B17BCA3309B}" sibTransId="{3DA810CF-99D5-459C-A730-B8027327C806}"/>
    <dgm:cxn modelId="{3095A878-E264-4398-A06F-0AA0171FF85E}" srcId="{C6B77ABF-189A-421E-993C-C17475E93566}" destId="{0E5BFF0B-ECE1-434E-AF5E-44F9FF8E2A63}" srcOrd="0" destOrd="0" parTransId="{AC6AE1BC-FFAD-4592-A539-B5BCBBFA3CDD}" sibTransId="{EF5B6D73-C2A5-4EC2-BAA3-8F8B464D403C}"/>
    <dgm:cxn modelId="{D189365A-A64D-44C2-B0DF-833EA6E1A2E5}" srcId="{0E5BFF0B-ECE1-434E-AF5E-44F9FF8E2A63}" destId="{CB368301-B93E-4EB6-BE77-C86F7022EAA8}" srcOrd="0" destOrd="0" parTransId="{73F1F881-9AA4-47FD-9141-E2524C8EE848}" sibTransId="{DDBDA245-3B7A-4C48-90C0-E228671C91E6}"/>
    <dgm:cxn modelId="{EC6CDC8B-A4AF-44E5-A7FC-7BD9F30A67B8}" type="presOf" srcId="{C6B77ABF-189A-421E-993C-C17475E93566}" destId="{71EFFA67-4CA4-4EE4-9940-1E7550160B30}" srcOrd="0" destOrd="0" presId="urn:microsoft.com/office/officeart/2005/8/layout/cycle4"/>
    <dgm:cxn modelId="{08C3398C-17A5-4B96-AC8F-7ECD94FB95AD}" type="presOf" srcId="{0280E0B4-5BD0-4541-B99F-81A72E61CDBD}" destId="{30AC00A6-EBED-4378-88FD-D3D24200A376}" srcOrd="1" destOrd="1" presId="urn:microsoft.com/office/officeart/2005/8/layout/cycle4"/>
    <dgm:cxn modelId="{0AE2F28D-FBCE-485C-B15F-8ABCAD204D8F}" type="presOf" srcId="{46882F7A-C0D0-4B2C-AE6F-C9B3F1BE9841}" destId="{D795F33D-0CAA-46B9-BE46-ACC70347D6F7}" srcOrd="0" destOrd="0" presId="urn:microsoft.com/office/officeart/2005/8/layout/cycle4"/>
    <dgm:cxn modelId="{271B7499-F9C5-4324-BDA5-D95A1CD84879}" type="presOf" srcId="{B0BDCE2B-F4BA-4863-8139-325B78B30614}" destId="{EA5E2C26-8813-4C78-A6C1-0B302AB3E42D}" srcOrd="1" destOrd="0" presId="urn:microsoft.com/office/officeart/2005/8/layout/cycle4"/>
    <dgm:cxn modelId="{A520659C-7ADF-495E-B537-E1F7AB69260C}" srcId="{5C38036A-09FE-4B7A-AF54-1B392D0C3B7F}" destId="{B0BDCE2B-F4BA-4863-8139-325B78B30614}" srcOrd="0" destOrd="0" parTransId="{46B0B8D8-862D-4E64-B8D6-5A6E6F6793D0}" sibTransId="{7DCBB6DC-FA32-4D99-BF42-3F2EF3DA05B1}"/>
    <dgm:cxn modelId="{B4234CA5-4217-476D-94C2-1A7352B24ADA}" type="presOf" srcId="{99DE8478-5653-4AC1-AB67-FA5891E1610F}" destId="{0DB17FCC-C958-43EB-9F33-2147CAC949F2}" srcOrd="0" destOrd="0" presId="urn:microsoft.com/office/officeart/2005/8/layout/cycle4"/>
    <dgm:cxn modelId="{474095B5-9828-4E60-8F93-8B244E686305}" type="presOf" srcId="{062966F3-908C-4174-B232-5B6FE31738AD}" destId="{D04B7DD9-C2AC-438D-A0E7-CE25B60D2DD3}" srcOrd="0" destOrd="0" presId="urn:microsoft.com/office/officeart/2005/8/layout/cycle4"/>
    <dgm:cxn modelId="{7A3AB2B8-3A38-4002-A712-114189934611}" srcId="{C6B77ABF-189A-421E-993C-C17475E93566}" destId="{5C38036A-09FE-4B7A-AF54-1B392D0C3B7F}" srcOrd="3" destOrd="0" parTransId="{A9424F1A-6F07-4916-A4E2-81A38547DCE5}" sibTransId="{CDD8CE2D-F1B4-42B5-8A97-6DAFB8A92501}"/>
    <dgm:cxn modelId="{F3793FC3-0A08-4D31-9AA9-873FE15F13A6}" srcId="{18EADC35-83F2-4BA8-9893-504B894402C8}" destId="{0280E0B4-5BD0-4541-B99F-81A72E61CDBD}" srcOrd="1" destOrd="0" parTransId="{CAA02B13-EEB8-47B6-BD47-5B7CF56FEDCA}" sibTransId="{CF303034-11F3-4AFB-8BC7-BEB877DA6E20}"/>
    <dgm:cxn modelId="{9F412EE7-9C6B-43F4-A955-4AFCDB887006}" type="presOf" srcId="{46882F7A-C0D0-4B2C-AE6F-C9B3F1BE9841}" destId="{3513E441-131E-49D9-BF23-2BEFD48F05ED}" srcOrd="1" destOrd="0" presId="urn:microsoft.com/office/officeart/2005/8/layout/cycle4"/>
    <dgm:cxn modelId="{4A44B3F1-9BC5-45BF-8069-6736DF09DA46}" srcId="{18EADC35-83F2-4BA8-9893-504B894402C8}" destId="{062966F3-908C-4174-B232-5B6FE31738AD}" srcOrd="0" destOrd="0" parTransId="{B264F187-061E-4AEE-BF99-456CE487E77A}" sibTransId="{07D47262-076B-43EC-B378-40FCD537CEB5}"/>
    <dgm:cxn modelId="{E73574F6-BAFA-4804-B4B5-196A3BAE4664}" type="presOf" srcId="{CB368301-B93E-4EB6-BE77-C86F7022EAA8}" destId="{C75BB456-22EB-42BD-B233-608D543D17BE}" srcOrd="0" destOrd="0" presId="urn:microsoft.com/office/officeart/2005/8/layout/cycle4"/>
    <dgm:cxn modelId="{03275616-C499-4C6C-8F01-2FD15298356D}" type="presParOf" srcId="{71EFFA67-4CA4-4EE4-9940-1E7550160B30}" destId="{99A1AA84-B10A-4367-8A44-57A2E1160854}" srcOrd="0" destOrd="0" presId="urn:microsoft.com/office/officeart/2005/8/layout/cycle4"/>
    <dgm:cxn modelId="{D6349DA3-43C6-4AA8-BCF1-EF504716F1BD}" type="presParOf" srcId="{99A1AA84-B10A-4367-8A44-57A2E1160854}" destId="{D5E366B6-0385-4F31-B5C4-6B166417DA4F}" srcOrd="0" destOrd="0" presId="urn:microsoft.com/office/officeart/2005/8/layout/cycle4"/>
    <dgm:cxn modelId="{C709FCB2-A178-41A9-BAC7-F07E7A68CB43}" type="presParOf" srcId="{D5E366B6-0385-4F31-B5C4-6B166417DA4F}" destId="{C75BB456-22EB-42BD-B233-608D543D17BE}" srcOrd="0" destOrd="0" presId="urn:microsoft.com/office/officeart/2005/8/layout/cycle4"/>
    <dgm:cxn modelId="{82A18D67-3354-4E28-9A04-4BABF5FBE66E}" type="presParOf" srcId="{D5E366B6-0385-4F31-B5C4-6B166417DA4F}" destId="{4FBD2BBC-6857-4D3F-BFCF-9447D05778CC}" srcOrd="1" destOrd="0" presId="urn:microsoft.com/office/officeart/2005/8/layout/cycle4"/>
    <dgm:cxn modelId="{6FC71BF9-797A-43F5-BED2-27F3A96C8F7E}" type="presParOf" srcId="{99A1AA84-B10A-4367-8A44-57A2E1160854}" destId="{DBBE347C-96FF-4C4B-B21F-AA21EA7DFE6A}" srcOrd="1" destOrd="0" presId="urn:microsoft.com/office/officeart/2005/8/layout/cycle4"/>
    <dgm:cxn modelId="{DCEF7E1F-A871-46FA-B72D-3B8F48196EFF}" type="presParOf" srcId="{DBBE347C-96FF-4C4B-B21F-AA21EA7DFE6A}" destId="{D04B7DD9-C2AC-438D-A0E7-CE25B60D2DD3}" srcOrd="0" destOrd="0" presId="urn:microsoft.com/office/officeart/2005/8/layout/cycle4"/>
    <dgm:cxn modelId="{60BFC281-D654-49CD-AA7E-8951DC2FC8DF}" type="presParOf" srcId="{DBBE347C-96FF-4C4B-B21F-AA21EA7DFE6A}" destId="{30AC00A6-EBED-4378-88FD-D3D24200A376}" srcOrd="1" destOrd="0" presId="urn:microsoft.com/office/officeart/2005/8/layout/cycle4"/>
    <dgm:cxn modelId="{364E2E5C-17D7-42DD-97E2-D924A0E5A42F}" type="presParOf" srcId="{99A1AA84-B10A-4367-8A44-57A2E1160854}" destId="{E457D11E-4F38-470E-A43C-413392CF4037}" srcOrd="2" destOrd="0" presId="urn:microsoft.com/office/officeart/2005/8/layout/cycle4"/>
    <dgm:cxn modelId="{F9A74D69-CDB5-4AC0-85FD-A3B12959C570}" type="presParOf" srcId="{E457D11E-4F38-470E-A43C-413392CF4037}" destId="{D795F33D-0CAA-46B9-BE46-ACC70347D6F7}" srcOrd="0" destOrd="0" presId="urn:microsoft.com/office/officeart/2005/8/layout/cycle4"/>
    <dgm:cxn modelId="{F0D3085F-A712-49A3-AA84-E03FFC5DC641}" type="presParOf" srcId="{E457D11E-4F38-470E-A43C-413392CF4037}" destId="{3513E441-131E-49D9-BF23-2BEFD48F05ED}" srcOrd="1" destOrd="0" presId="urn:microsoft.com/office/officeart/2005/8/layout/cycle4"/>
    <dgm:cxn modelId="{1BBD5D54-884F-4CF6-9EAC-9169EB5ECFD8}" type="presParOf" srcId="{99A1AA84-B10A-4367-8A44-57A2E1160854}" destId="{AC3DFC04-9A9F-4F26-9DD3-8AF48F498307}" srcOrd="3" destOrd="0" presId="urn:microsoft.com/office/officeart/2005/8/layout/cycle4"/>
    <dgm:cxn modelId="{7833CAA7-CABC-4FB6-B367-AE074A40B985}" type="presParOf" srcId="{AC3DFC04-9A9F-4F26-9DD3-8AF48F498307}" destId="{B012F7A3-941F-43E9-A8DC-21E0EA0E76CD}" srcOrd="0" destOrd="0" presId="urn:microsoft.com/office/officeart/2005/8/layout/cycle4"/>
    <dgm:cxn modelId="{D9351C01-2145-4494-9C34-DE398DE765CB}" type="presParOf" srcId="{AC3DFC04-9A9F-4F26-9DD3-8AF48F498307}" destId="{EA5E2C26-8813-4C78-A6C1-0B302AB3E42D}" srcOrd="1" destOrd="0" presId="urn:microsoft.com/office/officeart/2005/8/layout/cycle4"/>
    <dgm:cxn modelId="{608D7D62-5659-472C-8034-C39F04E1E01B}" type="presParOf" srcId="{99A1AA84-B10A-4367-8A44-57A2E1160854}" destId="{FF1A1C0C-DCB8-4E30-B45C-F67A7AB22658}" srcOrd="4" destOrd="0" presId="urn:microsoft.com/office/officeart/2005/8/layout/cycle4"/>
    <dgm:cxn modelId="{B0B06073-C60B-4E69-B315-BEDD4F3A0A70}" type="presParOf" srcId="{71EFFA67-4CA4-4EE4-9940-1E7550160B30}" destId="{3A24883F-FEB9-43E2-A6B3-9E753F112C96}" srcOrd="1" destOrd="0" presId="urn:microsoft.com/office/officeart/2005/8/layout/cycle4"/>
    <dgm:cxn modelId="{6D1DDB03-CEC5-4CC4-A1A6-51EECC4AADC6}" type="presParOf" srcId="{3A24883F-FEB9-43E2-A6B3-9E753F112C96}" destId="{6AE44426-C4B6-45D7-998D-FB695BA8585C}" srcOrd="0" destOrd="0" presId="urn:microsoft.com/office/officeart/2005/8/layout/cycle4"/>
    <dgm:cxn modelId="{37646F56-00A5-422F-87AB-7B98348619E6}" type="presParOf" srcId="{3A24883F-FEB9-43E2-A6B3-9E753F112C96}" destId="{91AECBC5-2F2D-47DC-8EFF-4BD96F0B7938}" srcOrd="1" destOrd="0" presId="urn:microsoft.com/office/officeart/2005/8/layout/cycle4"/>
    <dgm:cxn modelId="{ECE8CBDA-37BC-4571-B87C-6392A12CED0F}" type="presParOf" srcId="{3A24883F-FEB9-43E2-A6B3-9E753F112C96}" destId="{0DB17FCC-C958-43EB-9F33-2147CAC949F2}" srcOrd="2" destOrd="0" presId="urn:microsoft.com/office/officeart/2005/8/layout/cycle4"/>
    <dgm:cxn modelId="{22F7F4D9-F497-4CD7-A0DC-3544CD19C729}" type="presParOf" srcId="{3A24883F-FEB9-43E2-A6B3-9E753F112C96}" destId="{905374A6-A6D6-4675-B705-D6936E9534F6}" srcOrd="3" destOrd="0" presId="urn:microsoft.com/office/officeart/2005/8/layout/cycle4"/>
    <dgm:cxn modelId="{6A97C5FF-C909-4C1A-A666-ED5FE845BB72}" type="presParOf" srcId="{3A24883F-FEB9-43E2-A6B3-9E753F112C96}" destId="{8745E6AC-2DB0-4960-8CD9-F320E86CE407}" srcOrd="4" destOrd="0" presId="urn:microsoft.com/office/officeart/2005/8/layout/cycle4"/>
    <dgm:cxn modelId="{60630190-C870-449E-A0C4-FCCA6801F6B5}" type="presParOf" srcId="{71EFFA67-4CA4-4EE4-9940-1E7550160B30}" destId="{22DD816F-C68B-4C8B-BA40-69A6A94D0100}" srcOrd="2" destOrd="0" presId="urn:microsoft.com/office/officeart/2005/8/layout/cycle4"/>
    <dgm:cxn modelId="{95F3BB03-69CC-4BA0-A885-C8EB7F486F3E}" type="presParOf" srcId="{71EFFA67-4CA4-4EE4-9940-1E7550160B30}" destId="{91E7ECFB-86F2-46D1-80DF-0ECB7E28681A}"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44B87-4B01-41DB-8A79-CFF75B7E5CD4}">
      <dsp:nvSpPr>
        <dsp:cNvPr id="0" name=""/>
        <dsp:cNvSpPr/>
      </dsp:nvSpPr>
      <dsp:spPr>
        <a:xfrm>
          <a:off x="870" y="1781349"/>
          <a:ext cx="1426115" cy="1426115"/>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概览</a:t>
          </a:r>
          <a:endParaRPr lang="en-US" sz="1900" kern="1200" dirty="0"/>
        </a:p>
      </dsp:txBody>
      <dsp:txXfrm>
        <a:off x="209720" y="1990199"/>
        <a:ext cx="1008415" cy="1008415"/>
      </dsp:txXfrm>
    </dsp:sp>
    <dsp:sp modelId="{5C3F541F-5839-4026-9BCF-593FCA4A86D3}">
      <dsp:nvSpPr>
        <dsp:cNvPr id="0" name=""/>
        <dsp:cNvSpPr/>
      </dsp:nvSpPr>
      <dsp:spPr>
        <a:xfrm>
          <a:off x="1426986" y="1781349"/>
          <a:ext cx="1426115" cy="1426115"/>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Arena</a:t>
          </a:r>
          <a:endParaRPr lang="en-US" sz="1900" kern="1200" dirty="0"/>
        </a:p>
      </dsp:txBody>
      <dsp:txXfrm>
        <a:off x="1635836" y="1990199"/>
        <a:ext cx="1008415" cy="1008415"/>
      </dsp:txXfrm>
    </dsp:sp>
    <dsp:sp modelId="{BB076325-EFFC-409B-BC65-389D4D9A265E}">
      <dsp:nvSpPr>
        <dsp:cNvPr id="0" name=""/>
        <dsp:cNvSpPr/>
      </dsp:nvSpPr>
      <dsp:spPr>
        <a:xfrm>
          <a:off x="2853102" y="1781349"/>
          <a:ext cx="1426115" cy="1426115"/>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批发</a:t>
          </a:r>
          <a:endParaRPr lang="en-US" sz="1900" kern="1200" dirty="0"/>
        </a:p>
      </dsp:txBody>
      <dsp:txXfrm>
        <a:off x="3061952" y="1990199"/>
        <a:ext cx="1008415" cy="1008415"/>
      </dsp:txXfrm>
    </dsp:sp>
    <dsp:sp modelId="{3A063F06-1BEF-47D1-88E7-90DF6A209817}">
      <dsp:nvSpPr>
        <dsp:cNvPr id="0" name=""/>
        <dsp:cNvSpPr/>
      </dsp:nvSpPr>
      <dsp:spPr>
        <a:xfrm>
          <a:off x="4279217" y="1781349"/>
          <a:ext cx="1426115" cy="1426115"/>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a:t>分配和释放</a:t>
          </a:r>
          <a:endParaRPr lang="en-US" sz="1900" kern="1200" dirty="0"/>
        </a:p>
      </dsp:txBody>
      <dsp:txXfrm>
        <a:off x="4488067" y="1990199"/>
        <a:ext cx="1008415" cy="1008415"/>
      </dsp:txXfrm>
    </dsp:sp>
    <dsp:sp modelId="{E4B8A831-1709-44B8-8F09-37137E82598F}">
      <dsp:nvSpPr>
        <dsp:cNvPr id="0" name=""/>
        <dsp:cNvSpPr/>
      </dsp:nvSpPr>
      <dsp:spPr>
        <a:xfrm>
          <a:off x="5705333" y="1781349"/>
          <a:ext cx="1426115" cy="1426115"/>
        </a:xfrm>
        <a:prstGeom prst="ellipse">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altLang="zh-CN" sz="1900" kern="1200" dirty="0" err="1"/>
            <a:t>Valgrind</a:t>
          </a:r>
          <a:endParaRPr lang="en-US" sz="1900" kern="1200" dirty="0"/>
        </a:p>
      </dsp:txBody>
      <dsp:txXfrm>
        <a:off x="5914183" y="1990199"/>
        <a:ext cx="1008415" cy="10084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BB05F-11D4-4C89-BE7F-ACD4417AF907}">
      <dsp:nvSpPr>
        <dsp:cNvPr id="0" name=""/>
        <dsp:cNvSpPr/>
      </dsp:nvSpPr>
      <dsp:spPr>
        <a:xfrm>
          <a:off x="8986" y="317333"/>
          <a:ext cx="2685969" cy="161158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dirty="0"/>
            <a:t>计算分配大小</a:t>
          </a:r>
        </a:p>
        <a:p>
          <a:pPr marL="114300" lvl="1" indent="-114300" algn="l" defTabSz="622300">
            <a:lnSpc>
              <a:spcPct val="90000"/>
            </a:lnSpc>
            <a:spcBef>
              <a:spcPct val="0"/>
            </a:spcBef>
            <a:spcAft>
              <a:spcPct val="15000"/>
            </a:spcAft>
            <a:buChar char="•"/>
          </a:pPr>
          <a:r>
            <a:rPr lang="en-US" altLang="en-US" sz="1400" kern="1200"/>
            <a:t>checked_request2size</a:t>
          </a:r>
          <a:endParaRPr lang="zh-CN" altLang="en-US" sz="1400" kern="1200"/>
        </a:p>
      </dsp:txBody>
      <dsp:txXfrm>
        <a:off x="56188" y="364535"/>
        <a:ext cx="2591565" cy="1517177"/>
      </dsp:txXfrm>
    </dsp:sp>
    <dsp:sp modelId="{F88B456D-EEC5-4725-8BB9-57F57F6254BF}">
      <dsp:nvSpPr>
        <dsp:cNvPr id="0" name=""/>
        <dsp:cNvSpPr/>
      </dsp:nvSpPr>
      <dsp:spPr>
        <a:xfrm>
          <a:off x="2931321" y="790064"/>
          <a:ext cx="569425" cy="66612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2931321" y="923288"/>
        <a:ext cx="398598" cy="399672"/>
      </dsp:txXfrm>
    </dsp:sp>
    <dsp:sp modelId="{57CE3628-CEBC-4428-B527-9A563AE96079}">
      <dsp:nvSpPr>
        <dsp:cNvPr id="0" name=""/>
        <dsp:cNvSpPr/>
      </dsp:nvSpPr>
      <dsp:spPr>
        <a:xfrm>
          <a:off x="3769343" y="317333"/>
          <a:ext cx="2685969" cy="1611581"/>
        </a:xfrm>
        <a:prstGeom prst="roundRect">
          <a:avLst>
            <a:gd name="adj" fmla="val 10000"/>
          </a:avLst>
        </a:prstGeom>
        <a:solidFill>
          <a:schemeClr val="accent3">
            <a:hueOff val="1313581"/>
            <a:satOff val="-10126"/>
            <a:lumOff val="27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a:t>如果小于</a:t>
          </a:r>
          <a:r>
            <a:rPr lang="en-US" altLang="en-US" sz="1800" kern="1200"/>
            <a:t>global_max_fast</a:t>
          </a:r>
          <a:endParaRPr lang="zh-CN" altLang="en-US" sz="1800" kern="1200"/>
        </a:p>
        <a:p>
          <a:pPr marL="114300" lvl="1" indent="-114300" algn="l" defTabSz="622300">
            <a:lnSpc>
              <a:spcPct val="90000"/>
            </a:lnSpc>
            <a:spcBef>
              <a:spcPct val="0"/>
            </a:spcBef>
            <a:spcAft>
              <a:spcPct val="15000"/>
            </a:spcAft>
            <a:buChar char="•"/>
          </a:pPr>
          <a:r>
            <a:rPr lang="zh-CN" altLang="en-US" sz="1400" kern="1200"/>
            <a:t>计算</a:t>
          </a:r>
          <a:r>
            <a:rPr lang="en-US" altLang="en-US" sz="1400" kern="1200"/>
            <a:t>fastbin_index</a:t>
          </a:r>
          <a:endParaRPr lang="zh-CN" altLang="en-US" sz="1400" kern="1200"/>
        </a:p>
        <a:p>
          <a:pPr marL="114300" lvl="1" indent="-114300" algn="l" defTabSz="622300">
            <a:lnSpc>
              <a:spcPct val="90000"/>
            </a:lnSpc>
            <a:spcBef>
              <a:spcPct val="0"/>
            </a:spcBef>
            <a:spcAft>
              <a:spcPct val="15000"/>
            </a:spcAft>
            <a:buChar char="•"/>
          </a:pPr>
          <a:r>
            <a:rPr lang="zh-CN" altLang="en-US" sz="1400" kern="1200" dirty="0"/>
            <a:t>遍历对应</a:t>
          </a:r>
          <a:r>
            <a:rPr lang="en-US" altLang="en-US" sz="1400" kern="1200" dirty="0" err="1"/>
            <a:t>fastbin</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a:t>分配成功则返回</a:t>
          </a:r>
        </a:p>
      </dsp:txBody>
      <dsp:txXfrm>
        <a:off x="3816545" y="364535"/>
        <a:ext cx="2591565" cy="1517177"/>
      </dsp:txXfrm>
    </dsp:sp>
    <dsp:sp modelId="{6EA23461-07EB-460D-90DA-38FFB4B8BAEF}">
      <dsp:nvSpPr>
        <dsp:cNvPr id="0" name=""/>
        <dsp:cNvSpPr/>
      </dsp:nvSpPr>
      <dsp:spPr>
        <a:xfrm>
          <a:off x="6691677" y="790064"/>
          <a:ext cx="569425" cy="666120"/>
        </a:xfrm>
        <a:prstGeom prst="rightArrow">
          <a:avLst>
            <a:gd name="adj1" fmla="val 60000"/>
            <a:gd name="adj2" fmla="val 50000"/>
          </a:avLst>
        </a:prstGeom>
        <a:solidFill>
          <a:schemeClr val="accent3">
            <a:hueOff val="1641976"/>
            <a:satOff val="-12658"/>
            <a:lumOff val="3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691677" y="923288"/>
        <a:ext cx="398598" cy="399672"/>
      </dsp:txXfrm>
    </dsp:sp>
    <dsp:sp modelId="{0AB1CAE5-87FD-40C4-A4A8-B85D05BE0E8B}">
      <dsp:nvSpPr>
        <dsp:cNvPr id="0" name=""/>
        <dsp:cNvSpPr/>
      </dsp:nvSpPr>
      <dsp:spPr>
        <a:xfrm>
          <a:off x="7529700" y="317333"/>
          <a:ext cx="2685969" cy="1611581"/>
        </a:xfrm>
        <a:prstGeom prst="roundRect">
          <a:avLst>
            <a:gd name="adj" fmla="val 10000"/>
          </a:avLst>
        </a:prstGeom>
        <a:solidFill>
          <a:schemeClr val="accent3">
            <a:hueOff val="2627162"/>
            <a:satOff val="-20253"/>
            <a:lumOff val="54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zh-CN" altLang="en-US" sz="1800" kern="1200" dirty="0"/>
            <a:t>尝试</a:t>
          </a:r>
          <a:r>
            <a:rPr lang="en-US" altLang="zh-CN" sz="1800" kern="1200" dirty="0"/>
            <a:t>small bin</a:t>
          </a:r>
          <a:endParaRPr lang="zh-CN" altLang="en-US" sz="1800" kern="1200" dirty="0"/>
        </a:p>
        <a:p>
          <a:pPr marL="114300" lvl="1" indent="-114300" algn="l" defTabSz="622300">
            <a:lnSpc>
              <a:spcPct val="90000"/>
            </a:lnSpc>
            <a:spcBef>
              <a:spcPct val="0"/>
            </a:spcBef>
            <a:spcAft>
              <a:spcPct val="15000"/>
            </a:spcAft>
            <a:buChar char="•"/>
          </a:pPr>
          <a:r>
            <a:rPr lang="zh-CN" altLang="en-US" sz="1400" kern="1200" dirty="0"/>
            <a:t>计算</a:t>
          </a:r>
          <a:r>
            <a:rPr lang="en-US" altLang="en-US" sz="1400" kern="1200" dirty="0" err="1"/>
            <a:t>smallbin_index</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a:t>在对应的</a:t>
          </a:r>
          <a:r>
            <a:rPr lang="en-US" altLang="zh-CN" sz="1400" kern="1200" dirty="0"/>
            <a:t>bin</a:t>
          </a:r>
          <a:r>
            <a:rPr lang="zh-CN" altLang="en-US" sz="1400" kern="1200" dirty="0"/>
            <a:t>中找空闲块</a:t>
          </a:r>
        </a:p>
        <a:p>
          <a:pPr marL="114300" lvl="1" indent="-114300" algn="l" defTabSz="622300">
            <a:lnSpc>
              <a:spcPct val="90000"/>
            </a:lnSpc>
            <a:spcBef>
              <a:spcPct val="0"/>
            </a:spcBef>
            <a:spcAft>
              <a:spcPct val="15000"/>
            </a:spcAft>
            <a:buChar char="•"/>
          </a:pPr>
          <a:r>
            <a:rPr lang="zh-CN" altLang="en-US" sz="1400" kern="1200" dirty="0"/>
            <a:t>成功则返回</a:t>
          </a:r>
        </a:p>
      </dsp:txBody>
      <dsp:txXfrm>
        <a:off x="7576902" y="364535"/>
        <a:ext cx="2591565" cy="1517177"/>
      </dsp:txXfrm>
    </dsp:sp>
    <dsp:sp modelId="{8150B18A-6262-4687-8956-11C624AB6FBA}">
      <dsp:nvSpPr>
        <dsp:cNvPr id="0" name=""/>
        <dsp:cNvSpPr/>
      </dsp:nvSpPr>
      <dsp:spPr>
        <a:xfrm rot="5400000">
          <a:off x="8587972" y="2116933"/>
          <a:ext cx="569425" cy="666120"/>
        </a:xfrm>
        <a:prstGeom prst="rightArrow">
          <a:avLst>
            <a:gd name="adj1" fmla="val 60000"/>
            <a:gd name="adj2" fmla="val 50000"/>
          </a:avLst>
        </a:prstGeom>
        <a:solidFill>
          <a:schemeClr val="accent3">
            <a:hueOff val="3283952"/>
            <a:satOff val="-25316"/>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8672849" y="2165281"/>
        <a:ext cx="399672" cy="398598"/>
      </dsp:txXfrm>
    </dsp:sp>
    <dsp:sp modelId="{51B38C20-1408-438E-9776-7D895024F9CB}">
      <dsp:nvSpPr>
        <dsp:cNvPr id="0" name=""/>
        <dsp:cNvSpPr/>
      </dsp:nvSpPr>
      <dsp:spPr>
        <a:xfrm>
          <a:off x="7529700" y="3003302"/>
          <a:ext cx="2685969" cy="1611581"/>
        </a:xfrm>
        <a:prstGeom prst="roundRect">
          <a:avLst>
            <a:gd name="adj" fmla="val 10000"/>
          </a:avLst>
        </a:prstGeom>
        <a:solidFill>
          <a:schemeClr val="accent3">
            <a:hueOff val="3940743"/>
            <a:satOff val="-30379"/>
            <a:lumOff val="82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尝试最近释放的块</a:t>
          </a:r>
          <a:r>
            <a:rPr lang="en-US" altLang="zh-CN" sz="1800" kern="1200" dirty="0"/>
            <a:t>(</a:t>
          </a:r>
          <a:r>
            <a:rPr lang="zh-CN" altLang="en-US" sz="1800" kern="1200" dirty="0"/>
            <a:t>无序</a:t>
          </a:r>
          <a:r>
            <a:rPr lang="en-US" altLang="zh-CN" sz="1800" kern="1200" dirty="0"/>
            <a:t>bin)</a:t>
          </a:r>
          <a:endParaRPr lang="zh-CN" altLang="en-US" sz="1800" kern="1200" dirty="0"/>
        </a:p>
      </dsp:txBody>
      <dsp:txXfrm>
        <a:off x="7576902" y="3050504"/>
        <a:ext cx="2591565" cy="1517177"/>
      </dsp:txXfrm>
    </dsp:sp>
    <dsp:sp modelId="{D20064D8-82C2-48AA-8575-7EDA652B55F7}">
      <dsp:nvSpPr>
        <dsp:cNvPr id="0" name=""/>
        <dsp:cNvSpPr/>
      </dsp:nvSpPr>
      <dsp:spPr>
        <a:xfrm rot="10800000">
          <a:off x="6723909" y="3476033"/>
          <a:ext cx="569425" cy="666120"/>
        </a:xfrm>
        <a:prstGeom prst="rightArrow">
          <a:avLst>
            <a:gd name="adj1" fmla="val 60000"/>
            <a:gd name="adj2" fmla="val 50000"/>
          </a:avLst>
        </a:prstGeom>
        <a:solidFill>
          <a:schemeClr val="accent3">
            <a:hueOff val="4925928"/>
            <a:satOff val="-37974"/>
            <a:lumOff val="10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10800000">
        <a:off x="6894736" y="3609257"/>
        <a:ext cx="398598" cy="399672"/>
      </dsp:txXfrm>
    </dsp:sp>
    <dsp:sp modelId="{B9A7B5E6-C2BE-4715-AB49-59B0873679FA}">
      <dsp:nvSpPr>
        <dsp:cNvPr id="0" name=""/>
        <dsp:cNvSpPr/>
      </dsp:nvSpPr>
      <dsp:spPr>
        <a:xfrm>
          <a:off x="3769343" y="3003302"/>
          <a:ext cx="2685969" cy="1611581"/>
        </a:xfrm>
        <a:prstGeom prst="roundRect">
          <a:avLst>
            <a:gd name="adj" fmla="val 10000"/>
          </a:avLst>
        </a:prstGeom>
        <a:solidFill>
          <a:schemeClr val="accent3">
            <a:hueOff val="5254324"/>
            <a:satOff val="-40506"/>
            <a:lumOff val="10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尝试上次分割剩下的块</a:t>
          </a:r>
          <a:r>
            <a:rPr lang="en-US" altLang="en-US" sz="1800" kern="1200" dirty="0" err="1"/>
            <a:t>last_remainder</a:t>
          </a:r>
          <a:endParaRPr lang="zh-CN" altLang="en-US" sz="1800" kern="1200" dirty="0"/>
        </a:p>
      </dsp:txBody>
      <dsp:txXfrm>
        <a:off x="3816545" y="3050504"/>
        <a:ext cx="2591565" cy="1517177"/>
      </dsp:txXfrm>
    </dsp:sp>
    <dsp:sp modelId="{AFBB59C0-76D4-4087-90EF-0610AAEF850F}">
      <dsp:nvSpPr>
        <dsp:cNvPr id="0" name=""/>
        <dsp:cNvSpPr/>
      </dsp:nvSpPr>
      <dsp:spPr>
        <a:xfrm rot="10800000">
          <a:off x="2963552" y="3476033"/>
          <a:ext cx="569425" cy="666120"/>
        </a:xfrm>
        <a:prstGeom prst="rightArrow">
          <a:avLst>
            <a:gd name="adj1" fmla="val 60000"/>
            <a:gd name="adj2" fmla="val 50000"/>
          </a:avLst>
        </a:prstGeom>
        <a:solidFill>
          <a:schemeClr val="accent3">
            <a:hueOff val="6567904"/>
            <a:satOff val="-50632"/>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10800000">
        <a:off x="3134379" y="3609257"/>
        <a:ext cx="398598" cy="399672"/>
      </dsp:txXfrm>
    </dsp:sp>
    <dsp:sp modelId="{21DD07B3-1035-40BC-8461-AC1B0EB0C4F1}">
      <dsp:nvSpPr>
        <dsp:cNvPr id="0" name=""/>
        <dsp:cNvSpPr/>
      </dsp:nvSpPr>
      <dsp:spPr>
        <a:xfrm>
          <a:off x="8986" y="3003302"/>
          <a:ext cx="2685969" cy="1611581"/>
        </a:xfrm>
        <a:prstGeom prst="roundRect">
          <a:avLst>
            <a:gd name="adj" fmla="val 10000"/>
          </a:avLst>
        </a:prstGeom>
        <a:solidFill>
          <a:schemeClr val="accent3">
            <a:hueOff val="6567904"/>
            <a:satOff val="-50632"/>
            <a:lumOff val="137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分割</a:t>
          </a:r>
          <a:r>
            <a:rPr lang="en-US" altLang="zh-CN" sz="1800" kern="1200" dirty="0"/>
            <a:t>top</a:t>
          </a:r>
          <a:r>
            <a:rPr lang="zh-CN" altLang="en-US" sz="1800" kern="1200" dirty="0"/>
            <a:t>块</a:t>
          </a:r>
        </a:p>
      </dsp:txBody>
      <dsp:txXfrm>
        <a:off x="56188" y="3050504"/>
        <a:ext cx="2591565" cy="15171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E6BFD-4267-4441-9D83-A1D3FB6E1D6D}">
      <dsp:nvSpPr>
        <dsp:cNvPr id="0" name=""/>
        <dsp:cNvSpPr/>
      </dsp:nvSpPr>
      <dsp:spPr>
        <a:xfrm>
          <a:off x="3224" y="67244"/>
          <a:ext cx="3143519" cy="777600"/>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小于</a:t>
          </a:r>
          <a:r>
            <a:rPr lang="en-US" altLang="zh-CN" sz="2700" kern="1200" dirty="0" err="1"/>
            <a:t>max_fast</a:t>
          </a:r>
          <a:endParaRPr lang="zh-CN" altLang="en-US" sz="2700" kern="1200" dirty="0"/>
        </a:p>
      </dsp:txBody>
      <dsp:txXfrm>
        <a:off x="3224" y="67244"/>
        <a:ext cx="3143519" cy="777600"/>
      </dsp:txXfrm>
    </dsp:sp>
    <dsp:sp modelId="{21A77947-A9FB-4B35-AFE7-00E1F1A9CD9B}">
      <dsp:nvSpPr>
        <dsp:cNvPr id="0" name=""/>
        <dsp:cNvSpPr/>
      </dsp:nvSpPr>
      <dsp:spPr>
        <a:xfrm>
          <a:off x="3224" y="844844"/>
          <a:ext cx="3143519" cy="3543623"/>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放入</a:t>
          </a:r>
          <a:r>
            <a:rPr lang="en-US" altLang="zh-CN" sz="2700" kern="1200" dirty="0" err="1"/>
            <a:t>fastbin</a:t>
          </a:r>
          <a:endParaRPr lang="zh-CN" altLang="en-US" sz="2700" kern="1200" dirty="0"/>
        </a:p>
        <a:p>
          <a:pPr marL="228600" lvl="1" indent="-228600" algn="l" defTabSz="1200150">
            <a:lnSpc>
              <a:spcPct val="90000"/>
            </a:lnSpc>
            <a:spcBef>
              <a:spcPct val="0"/>
            </a:spcBef>
            <a:spcAft>
              <a:spcPct val="15000"/>
            </a:spcAft>
            <a:buChar char="•"/>
          </a:pPr>
          <a:r>
            <a:rPr lang="zh-CN" altLang="en-US" sz="2700" kern="1200" dirty="0"/>
            <a:t>快速释放</a:t>
          </a:r>
        </a:p>
        <a:p>
          <a:pPr marL="228600" lvl="1" indent="-228600" algn="l" defTabSz="1200150">
            <a:lnSpc>
              <a:spcPct val="90000"/>
            </a:lnSpc>
            <a:spcBef>
              <a:spcPct val="0"/>
            </a:spcBef>
            <a:spcAft>
              <a:spcPct val="15000"/>
            </a:spcAft>
            <a:buChar char="•"/>
          </a:pPr>
          <a:r>
            <a:rPr lang="zh-CN" altLang="en-US" sz="2700" kern="1200" dirty="0"/>
            <a:t>嫌弃态度：就这么一点点空间，值得我弄一会么？</a:t>
          </a:r>
        </a:p>
      </dsp:txBody>
      <dsp:txXfrm>
        <a:off x="3224" y="844844"/>
        <a:ext cx="3143519" cy="3543623"/>
      </dsp:txXfrm>
    </dsp:sp>
    <dsp:sp modelId="{DACB345B-C644-42CE-A868-7D073424E587}">
      <dsp:nvSpPr>
        <dsp:cNvPr id="0" name=""/>
        <dsp:cNvSpPr/>
      </dsp:nvSpPr>
      <dsp:spPr>
        <a:xfrm>
          <a:off x="3586836" y="67244"/>
          <a:ext cx="3143519" cy="777600"/>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超大块</a:t>
          </a:r>
        </a:p>
      </dsp:txBody>
      <dsp:txXfrm>
        <a:off x="3586836" y="67244"/>
        <a:ext cx="3143519" cy="777600"/>
      </dsp:txXfrm>
    </dsp:sp>
    <dsp:sp modelId="{8DD07EF4-5836-4B8D-B343-4F054AC6BEAD}">
      <dsp:nvSpPr>
        <dsp:cNvPr id="0" name=""/>
        <dsp:cNvSpPr/>
      </dsp:nvSpPr>
      <dsp:spPr>
        <a:xfrm>
          <a:off x="3586836" y="844844"/>
          <a:ext cx="3143519" cy="3543623"/>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直接还给内核</a:t>
          </a:r>
        </a:p>
        <a:p>
          <a:pPr marL="228600" lvl="1" indent="-228600" algn="l" defTabSz="1200150">
            <a:lnSpc>
              <a:spcPct val="90000"/>
            </a:lnSpc>
            <a:spcBef>
              <a:spcPct val="0"/>
            </a:spcBef>
            <a:spcAft>
              <a:spcPct val="15000"/>
            </a:spcAft>
            <a:buChar char="•"/>
          </a:pPr>
          <a:r>
            <a:rPr lang="zh-CN" altLang="en-US" sz="2700" kern="1200" dirty="0"/>
            <a:t>大客户是偶尔的，不要搞不清自己的身份</a:t>
          </a:r>
        </a:p>
      </dsp:txBody>
      <dsp:txXfrm>
        <a:off x="3586836" y="844844"/>
        <a:ext cx="3143519" cy="3543623"/>
      </dsp:txXfrm>
    </dsp:sp>
    <dsp:sp modelId="{A9B8690F-79F0-4B9C-8972-75FEA78CF893}">
      <dsp:nvSpPr>
        <dsp:cNvPr id="0" name=""/>
        <dsp:cNvSpPr/>
      </dsp:nvSpPr>
      <dsp:spPr>
        <a:xfrm>
          <a:off x="7170449" y="67244"/>
          <a:ext cx="3143519" cy="777600"/>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介于中间的</a:t>
          </a:r>
        </a:p>
      </dsp:txBody>
      <dsp:txXfrm>
        <a:off x="7170449" y="67244"/>
        <a:ext cx="3143519" cy="777600"/>
      </dsp:txXfrm>
    </dsp:sp>
    <dsp:sp modelId="{975A62CA-B269-40E0-B4EB-C451EADD130D}">
      <dsp:nvSpPr>
        <dsp:cNvPr id="0" name=""/>
        <dsp:cNvSpPr/>
      </dsp:nvSpPr>
      <dsp:spPr>
        <a:xfrm>
          <a:off x="7170449" y="844844"/>
          <a:ext cx="3143519" cy="3543623"/>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标记为</a:t>
          </a:r>
          <a:r>
            <a:rPr lang="en-US" altLang="zh-CN" sz="2700" kern="1200" dirty="0"/>
            <a:t>free</a:t>
          </a:r>
          <a:endParaRPr lang="zh-CN" altLang="en-US" sz="2700" kern="1200" dirty="0"/>
        </a:p>
        <a:p>
          <a:pPr marL="228600" lvl="1" indent="-228600" algn="l" defTabSz="1200150">
            <a:lnSpc>
              <a:spcPct val="90000"/>
            </a:lnSpc>
            <a:spcBef>
              <a:spcPct val="0"/>
            </a:spcBef>
            <a:spcAft>
              <a:spcPct val="15000"/>
            </a:spcAft>
            <a:buChar char="•"/>
          </a:pPr>
          <a:r>
            <a:rPr lang="zh-CN" altLang="en-US" sz="2700" kern="1200" dirty="0"/>
            <a:t>放入无序</a:t>
          </a:r>
          <a:r>
            <a:rPr lang="en-US" altLang="zh-CN" sz="2700" kern="1200" dirty="0"/>
            <a:t>bin</a:t>
          </a:r>
          <a:endParaRPr lang="zh-CN" altLang="en-US" sz="2700" kern="1200" dirty="0"/>
        </a:p>
        <a:p>
          <a:pPr marL="228600" lvl="1" indent="-228600" algn="l" defTabSz="1200150">
            <a:lnSpc>
              <a:spcPct val="90000"/>
            </a:lnSpc>
            <a:spcBef>
              <a:spcPct val="0"/>
            </a:spcBef>
            <a:spcAft>
              <a:spcPct val="15000"/>
            </a:spcAft>
            <a:buChar char="•"/>
          </a:pPr>
          <a:r>
            <a:rPr lang="zh-CN" altLang="en-US" sz="2700" kern="1200" dirty="0"/>
            <a:t>顺便合并空闲块</a:t>
          </a:r>
        </a:p>
        <a:p>
          <a:pPr marL="228600" lvl="1" indent="-228600" algn="l" defTabSz="1200150">
            <a:lnSpc>
              <a:spcPct val="90000"/>
            </a:lnSpc>
            <a:spcBef>
              <a:spcPct val="0"/>
            </a:spcBef>
            <a:spcAft>
              <a:spcPct val="15000"/>
            </a:spcAft>
            <a:buChar char="•"/>
          </a:pPr>
          <a:r>
            <a:rPr lang="zh-CN" altLang="en-US" sz="2700" kern="1200" dirty="0"/>
            <a:t>如果临近</a:t>
          </a:r>
          <a:r>
            <a:rPr lang="en-US" altLang="zh-CN" sz="2700" kern="1200" dirty="0"/>
            <a:t>top</a:t>
          </a:r>
          <a:r>
            <a:rPr lang="zh-CN" altLang="en-US" sz="2700" kern="1200" dirty="0"/>
            <a:t>，则更新</a:t>
          </a:r>
          <a:r>
            <a:rPr lang="en-US" altLang="zh-CN" sz="2700" kern="1200" dirty="0"/>
            <a:t>top</a:t>
          </a:r>
          <a:endParaRPr lang="zh-CN" altLang="en-US" sz="2700" kern="1200" dirty="0"/>
        </a:p>
        <a:p>
          <a:pPr marL="228600" lvl="1" indent="-228600" algn="l" defTabSz="1200150">
            <a:lnSpc>
              <a:spcPct val="90000"/>
            </a:lnSpc>
            <a:spcBef>
              <a:spcPct val="0"/>
            </a:spcBef>
            <a:spcAft>
              <a:spcPct val="15000"/>
            </a:spcAft>
            <a:buChar char="•"/>
          </a:pPr>
          <a:r>
            <a:rPr lang="zh-CN" altLang="en-US" sz="2700" kern="1200" dirty="0"/>
            <a:t>根据需要修剪</a:t>
          </a:r>
        </a:p>
        <a:p>
          <a:pPr marL="228600" lvl="1" indent="-228600" algn="l" defTabSz="1200150">
            <a:lnSpc>
              <a:spcPct val="90000"/>
            </a:lnSpc>
            <a:spcBef>
              <a:spcPct val="0"/>
            </a:spcBef>
            <a:spcAft>
              <a:spcPct val="15000"/>
            </a:spcAft>
            <a:buChar char="•"/>
          </a:pPr>
          <a:endParaRPr lang="zh-CN" altLang="en-US" sz="2700" kern="1200" dirty="0"/>
        </a:p>
      </dsp:txBody>
      <dsp:txXfrm>
        <a:off x="7170449" y="844844"/>
        <a:ext cx="3143519" cy="35436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44B87-4B01-41DB-8A79-CFF75B7E5CD4}">
      <dsp:nvSpPr>
        <dsp:cNvPr id="0" name=""/>
        <dsp:cNvSpPr/>
      </dsp:nvSpPr>
      <dsp:spPr>
        <a:xfrm>
          <a:off x="870" y="1781349"/>
          <a:ext cx="1426115" cy="1426115"/>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概览</a:t>
          </a:r>
          <a:endParaRPr lang="en-US" sz="1900" kern="1200" dirty="0"/>
        </a:p>
      </dsp:txBody>
      <dsp:txXfrm>
        <a:off x="209720" y="1990199"/>
        <a:ext cx="1008415" cy="1008415"/>
      </dsp:txXfrm>
    </dsp:sp>
    <dsp:sp modelId="{5C3F541F-5839-4026-9BCF-593FCA4A86D3}">
      <dsp:nvSpPr>
        <dsp:cNvPr id="0" name=""/>
        <dsp:cNvSpPr/>
      </dsp:nvSpPr>
      <dsp:spPr>
        <a:xfrm>
          <a:off x="1426986" y="1781349"/>
          <a:ext cx="1426115" cy="1426115"/>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Arena</a:t>
          </a:r>
          <a:endParaRPr lang="en-US" sz="1900" kern="1200" dirty="0"/>
        </a:p>
      </dsp:txBody>
      <dsp:txXfrm>
        <a:off x="1635836" y="1990199"/>
        <a:ext cx="1008415" cy="1008415"/>
      </dsp:txXfrm>
    </dsp:sp>
    <dsp:sp modelId="{BB076325-EFFC-409B-BC65-389D4D9A265E}">
      <dsp:nvSpPr>
        <dsp:cNvPr id="0" name=""/>
        <dsp:cNvSpPr/>
      </dsp:nvSpPr>
      <dsp:spPr>
        <a:xfrm>
          <a:off x="2853102" y="1781349"/>
          <a:ext cx="1426115" cy="1426115"/>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批发</a:t>
          </a:r>
          <a:endParaRPr lang="en-US" sz="1900" kern="1200" dirty="0"/>
        </a:p>
      </dsp:txBody>
      <dsp:txXfrm>
        <a:off x="3061952" y="1990199"/>
        <a:ext cx="1008415" cy="1008415"/>
      </dsp:txXfrm>
    </dsp:sp>
    <dsp:sp modelId="{3A063F06-1BEF-47D1-88E7-90DF6A209817}">
      <dsp:nvSpPr>
        <dsp:cNvPr id="0" name=""/>
        <dsp:cNvSpPr/>
      </dsp:nvSpPr>
      <dsp:spPr>
        <a:xfrm>
          <a:off x="4279217" y="1781349"/>
          <a:ext cx="1426115" cy="1426115"/>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a:t>分配和释放</a:t>
          </a:r>
          <a:endParaRPr lang="en-US" sz="1900" kern="1200" dirty="0"/>
        </a:p>
      </dsp:txBody>
      <dsp:txXfrm>
        <a:off x="4488067" y="1990199"/>
        <a:ext cx="1008415" cy="1008415"/>
      </dsp:txXfrm>
    </dsp:sp>
    <dsp:sp modelId="{E4B8A831-1709-44B8-8F09-37137E82598F}">
      <dsp:nvSpPr>
        <dsp:cNvPr id="0" name=""/>
        <dsp:cNvSpPr/>
      </dsp:nvSpPr>
      <dsp:spPr>
        <a:xfrm>
          <a:off x="5705333" y="1781349"/>
          <a:ext cx="1426115" cy="1426115"/>
        </a:xfrm>
        <a:prstGeom prst="ellipse">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altLang="zh-CN" sz="1900" kern="1200" dirty="0" err="1"/>
            <a:t>Valgrind</a:t>
          </a:r>
          <a:endParaRPr lang="en-US" sz="1900" kern="1200" dirty="0"/>
        </a:p>
      </dsp:txBody>
      <dsp:txXfrm>
        <a:off x="5914183" y="1990199"/>
        <a:ext cx="1008415" cy="100841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B35B74-5F89-4567-BB25-19EA3A5859D3}">
      <dsp:nvSpPr>
        <dsp:cNvPr id="0" name=""/>
        <dsp:cNvSpPr/>
      </dsp:nvSpPr>
      <dsp:spPr>
        <a:xfrm>
          <a:off x="3650070" y="2734"/>
          <a:ext cx="1647009" cy="1070556"/>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effectLst/>
              <a:latin typeface="+mn-lt"/>
              <a:ea typeface="+mn-ea"/>
              <a:cs typeface="+mn-cs"/>
            </a:rPr>
            <a:t>a memory error detector</a:t>
          </a:r>
          <a:endParaRPr lang="en-US" sz="1200" kern="1200" dirty="0"/>
        </a:p>
      </dsp:txBody>
      <dsp:txXfrm>
        <a:off x="3702330" y="54994"/>
        <a:ext cx="1542489" cy="966036"/>
      </dsp:txXfrm>
    </dsp:sp>
    <dsp:sp modelId="{647D4CA5-9174-492F-B81C-96FD729F54EF}">
      <dsp:nvSpPr>
        <dsp:cNvPr id="0" name=""/>
        <dsp:cNvSpPr/>
      </dsp:nvSpPr>
      <dsp:spPr>
        <a:xfrm>
          <a:off x="2333611" y="538012"/>
          <a:ext cx="4279926" cy="4279926"/>
        </a:xfrm>
        <a:custGeom>
          <a:avLst/>
          <a:gdLst/>
          <a:ahLst/>
          <a:cxnLst/>
          <a:rect l="0" t="0" r="0" b="0"/>
          <a:pathLst>
            <a:path>
              <a:moveTo>
                <a:pt x="2974796" y="169558"/>
              </a:moveTo>
              <a:arcTo wR="2139963" hR="2139963" stAng="17577702" swAng="1962731"/>
            </a:path>
          </a:pathLst>
        </a:cu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0A028FB-DF94-42B0-B81E-9C6E51541C10}">
      <dsp:nvSpPr>
        <dsp:cNvPr id="0" name=""/>
        <dsp:cNvSpPr/>
      </dsp:nvSpPr>
      <dsp:spPr>
        <a:xfrm>
          <a:off x="5685296" y="1481412"/>
          <a:ext cx="1647009" cy="1070556"/>
        </a:xfrm>
        <a:prstGeom prst="roundRect">
          <a:avLst/>
        </a:prstGeom>
        <a:solidFill>
          <a:schemeClr val="accent5">
            <a:hueOff val="1559309"/>
            <a:satOff val="-1003"/>
            <a:lumOff val="68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effectLst/>
              <a:latin typeface="+mn-lt"/>
              <a:ea typeface="+mn-ea"/>
              <a:cs typeface="+mn-cs"/>
            </a:rPr>
            <a:t>two thread error detectors</a:t>
          </a:r>
          <a:endParaRPr lang="en-US" sz="1200" kern="1200" dirty="0"/>
        </a:p>
      </dsp:txBody>
      <dsp:txXfrm>
        <a:off x="5737556" y="1533672"/>
        <a:ext cx="1542489" cy="966036"/>
      </dsp:txXfrm>
    </dsp:sp>
    <dsp:sp modelId="{78A63C84-0E70-496D-9DF9-E9A73A6BEC0B}">
      <dsp:nvSpPr>
        <dsp:cNvPr id="0" name=""/>
        <dsp:cNvSpPr/>
      </dsp:nvSpPr>
      <dsp:spPr>
        <a:xfrm>
          <a:off x="2333611" y="538012"/>
          <a:ext cx="4279926" cy="4279926"/>
        </a:xfrm>
        <a:custGeom>
          <a:avLst/>
          <a:gdLst/>
          <a:ahLst/>
          <a:cxnLst/>
          <a:rect l="0" t="0" r="0" b="0"/>
          <a:pathLst>
            <a:path>
              <a:moveTo>
                <a:pt x="4276976" y="2027640"/>
              </a:moveTo>
              <a:arcTo wR="2139963" hR="2139963" stAng="21419477" swAng="2197220"/>
            </a:path>
          </a:pathLst>
        </a:custGeom>
        <a:noFill/>
        <a:ln w="9525" cap="rnd" cmpd="sng" algn="ctr">
          <a:solidFill>
            <a:schemeClr val="accent5">
              <a:hueOff val="1559309"/>
              <a:satOff val="-1003"/>
              <a:lumOff val="686"/>
              <a:alphaOff val="0"/>
            </a:schemeClr>
          </a:solidFill>
          <a:prstDash val="solid"/>
        </a:ln>
        <a:effectLst/>
      </dsp:spPr>
      <dsp:style>
        <a:lnRef idx="1">
          <a:scrgbClr r="0" g="0" b="0"/>
        </a:lnRef>
        <a:fillRef idx="0">
          <a:scrgbClr r="0" g="0" b="0"/>
        </a:fillRef>
        <a:effectRef idx="0">
          <a:scrgbClr r="0" g="0" b="0"/>
        </a:effectRef>
        <a:fontRef idx="minor"/>
      </dsp:style>
    </dsp:sp>
    <dsp:sp modelId="{F671507F-0079-4015-8AA2-29036E686677}">
      <dsp:nvSpPr>
        <dsp:cNvPr id="0" name=""/>
        <dsp:cNvSpPr/>
      </dsp:nvSpPr>
      <dsp:spPr>
        <a:xfrm>
          <a:off x="4907908" y="3873963"/>
          <a:ext cx="1647009" cy="1070556"/>
        </a:xfrm>
        <a:prstGeom prst="roundRect">
          <a:avLst/>
        </a:prstGeom>
        <a:solidFill>
          <a:schemeClr val="accent5">
            <a:hueOff val="3118619"/>
            <a:satOff val="-2006"/>
            <a:lumOff val="137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effectLst/>
              <a:latin typeface="+mn-lt"/>
              <a:ea typeface="+mn-ea"/>
              <a:cs typeface="+mn-cs"/>
            </a:rPr>
            <a:t>a cache and branch-prediction profiler</a:t>
          </a:r>
          <a:endParaRPr lang="en-US" sz="1200" kern="1200" dirty="0"/>
        </a:p>
      </dsp:txBody>
      <dsp:txXfrm>
        <a:off x="4960168" y="3926223"/>
        <a:ext cx="1542489" cy="966036"/>
      </dsp:txXfrm>
    </dsp:sp>
    <dsp:sp modelId="{E6052F0A-C0D4-482C-98CD-42ECCAB368C0}">
      <dsp:nvSpPr>
        <dsp:cNvPr id="0" name=""/>
        <dsp:cNvSpPr/>
      </dsp:nvSpPr>
      <dsp:spPr>
        <a:xfrm>
          <a:off x="2333611" y="538012"/>
          <a:ext cx="4279926" cy="4279926"/>
        </a:xfrm>
        <a:custGeom>
          <a:avLst/>
          <a:gdLst/>
          <a:ahLst/>
          <a:cxnLst/>
          <a:rect l="0" t="0" r="0" b="0"/>
          <a:pathLst>
            <a:path>
              <a:moveTo>
                <a:pt x="2565787" y="4237131"/>
              </a:moveTo>
              <a:arcTo wR="2139963" hR="2139963" stAng="4711337" swAng="1377326"/>
            </a:path>
          </a:pathLst>
        </a:custGeom>
        <a:noFill/>
        <a:ln w="9525" cap="rnd" cmpd="sng" algn="ctr">
          <a:solidFill>
            <a:schemeClr val="accent5">
              <a:hueOff val="3118619"/>
              <a:satOff val="-2006"/>
              <a:lumOff val="1372"/>
              <a:alphaOff val="0"/>
            </a:schemeClr>
          </a:solidFill>
          <a:prstDash val="solid"/>
        </a:ln>
        <a:effectLst/>
      </dsp:spPr>
      <dsp:style>
        <a:lnRef idx="1">
          <a:scrgbClr r="0" g="0" b="0"/>
        </a:lnRef>
        <a:fillRef idx="0">
          <a:scrgbClr r="0" g="0" b="0"/>
        </a:fillRef>
        <a:effectRef idx="0">
          <a:scrgbClr r="0" g="0" b="0"/>
        </a:effectRef>
        <a:fontRef idx="minor"/>
      </dsp:style>
    </dsp:sp>
    <dsp:sp modelId="{3B21016C-C13C-4590-AE7A-FDFBBA2BBCEB}">
      <dsp:nvSpPr>
        <dsp:cNvPr id="0" name=""/>
        <dsp:cNvSpPr/>
      </dsp:nvSpPr>
      <dsp:spPr>
        <a:xfrm>
          <a:off x="2392231" y="3873963"/>
          <a:ext cx="1647009" cy="1070556"/>
        </a:xfrm>
        <a:prstGeom prst="roundRect">
          <a:avLst/>
        </a:prstGeom>
        <a:solidFill>
          <a:schemeClr val="accent5">
            <a:hueOff val="4677928"/>
            <a:satOff val="-3010"/>
            <a:lumOff val="205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a:effectLst/>
              <a:latin typeface="+mn-lt"/>
              <a:ea typeface="+mn-ea"/>
              <a:cs typeface="+mn-cs"/>
            </a:rPr>
            <a:t>a call-graph generating cache and branch-prediction profiler,</a:t>
          </a:r>
          <a:endParaRPr lang="en-US" sz="1200" kern="1200" dirty="0"/>
        </a:p>
      </dsp:txBody>
      <dsp:txXfrm>
        <a:off x="2444491" y="3926223"/>
        <a:ext cx="1542489" cy="966036"/>
      </dsp:txXfrm>
    </dsp:sp>
    <dsp:sp modelId="{104B6B32-F02E-4379-9DC1-ED0E8DF0768E}">
      <dsp:nvSpPr>
        <dsp:cNvPr id="0" name=""/>
        <dsp:cNvSpPr/>
      </dsp:nvSpPr>
      <dsp:spPr>
        <a:xfrm>
          <a:off x="2333611" y="538012"/>
          <a:ext cx="4279926" cy="4279926"/>
        </a:xfrm>
        <a:custGeom>
          <a:avLst/>
          <a:gdLst/>
          <a:ahLst/>
          <a:cxnLst/>
          <a:rect l="0" t="0" r="0" b="0"/>
          <a:pathLst>
            <a:path>
              <a:moveTo>
                <a:pt x="357782" y="3324561"/>
              </a:moveTo>
              <a:arcTo wR="2139963" hR="2139963" stAng="8783304" swAng="2197220"/>
            </a:path>
          </a:pathLst>
        </a:custGeom>
        <a:noFill/>
        <a:ln w="9525" cap="rnd" cmpd="sng" algn="ctr">
          <a:solidFill>
            <a:schemeClr val="accent5">
              <a:hueOff val="4677928"/>
              <a:satOff val="-3010"/>
              <a:lumOff val="2058"/>
              <a:alphaOff val="0"/>
            </a:schemeClr>
          </a:solidFill>
          <a:prstDash val="solid"/>
        </a:ln>
        <a:effectLst/>
      </dsp:spPr>
      <dsp:style>
        <a:lnRef idx="1">
          <a:scrgbClr r="0" g="0" b="0"/>
        </a:lnRef>
        <a:fillRef idx="0">
          <a:scrgbClr r="0" g="0" b="0"/>
        </a:fillRef>
        <a:effectRef idx="0">
          <a:scrgbClr r="0" g="0" b="0"/>
        </a:effectRef>
        <a:fontRef idx="minor"/>
      </dsp:style>
    </dsp:sp>
    <dsp:sp modelId="{431ACBF6-59D0-4706-808A-B6E2CC9DCEE5}">
      <dsp:nvSpPr>
        <dsp:cNvPr id="0" name=""/>
        <dsp:cNvSpPr/>
      </dsp:nvSpPr>
      <dsp:spPr>
        <a:xfrm>
          <a:off x="1614844" y="1481412"/>
          <a:ext cx="1647009" cy="1070556"/>
        </a:xfrm>
        <a:prstGeom prst="roundRect">
          <a:avLst/>
        </a:prstGeom>
        <a:solidFill>
          <a:schemeClr val="accent5">
            <a:hueOff val="6237238"/>
            <a:satOff val="-4013"/>
            <a:lumOff val="274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effectLst/>
              <a:latin typeface="+mn-lt"/>
              <a:ea typeface="+mn-ea"/>
              <a:cs typeface="+mn-cs"/>
            </a:rPr>
            <a:t>a heap profiler</a:t>
          </a:r>
          <a:endParaRPr lang="en-US" sz="1200" kern="1200" dirty="0"/>
        </a:p>
      </dsp:txBody>
      <dsp:txXfrm>
        <a:off x="1667104" y="1533672"/>
        <a:ext cx="1542489" cy="966036"/>
      </dsp:txXfrm>
    </dsp:sp>
    <dsp:sp modelId="{64554AB2-6F18-40E2-9B3A-A2BC61256CC6}">
      <dsp:nvSpPr>
        <dsp:cNvPr id="0" name=""/>
        <dsp:cNvSpPr/>
      </dsp:nvSpPr>
      <dsp:spPr>
        <a:xfrm>
          <a:off x="2333611" y="538012"/>
          <a:ext cx="4279926" cy="4279926"/>
        </a:xfrm>
        <a:custGeom>
          <a:avLst/>
          <a:gdLst/>
          <a:ahLst/>
          <a:cxnLst/>
          <a:rect l="0" t="0" r="0" b="0"/>
          <a:pathLst>
            <a:path>
              <a:moveTo>
                <a:pt x="372693" y="933232"/>
              </a:moveTo>
              <a:arcTo wR="2139963" hR="2139963" stAng="12859568" swAng="1962731"/>
            </a:path>
          </a:pathLst>
        </a:custGeom>
        <a:noFill/>
        <a:ln w="9525" cap="rnd" cmpd="sng" algn="ctr">
          <a:solidFill>
            <a:schemeClr val="accent5">
              <a:hueOff val="6237238"/>
              <a:satOff val="-4013"/>
              <a:lumOff val="2744"/>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6A861-915B-4F1D-B934-4CEDBF042FDC}">
      <dsp:nvSpPr>
        <dsp:cNvPr id="0" name=""/>
        <dsp:cNvSpPr/>
      </dsp:nvSpPr>
      <dsp:spPr>
        <a:xfrm>
          <a:off x="4113609" y="1446"/>
          <a:ext cx="3603986" cy="3603986"/>
        </a:xfrm>
        <a:prstGeom prst="ellipse">
          <a:avLst/>
        </a:prstGeom>
        <a:solidFill>
          <a:schemeClr val="accent2">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EE3C3F2-0E13-456D-80A3-9AF95BCB6ED8}">
      <dsp:nvSpPr>
        <dsp:cNvPr id="0" name=""/>
        <dsp:cNvSpPr/>
      </dsp:nvSpPr>
      <dsp:spPr>
        <a:xfrm>
          <a:off x="4284094" y="152814"/>
          <a:ext cx="648717" cy="648717"/>
        </a:xfrm>
        <a:prstGeom prst="ellipse">
          <a:avLst/>
        </a:prstGeom>
        <a:solidFill>
          <a:schemeClr val="accent3">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50D5E6C-BC03-4722-A7D6-B13CD6F94720}">
      <dsp:nvSpPr>
        <dsp:cNvPr id="0" name=""/>
        <dsp:cNvSpPr/>
      </dsp:nvSpPr>
      <dsp:spPr>
        <a:xfrm>
          <a:off x="4608453" y="152814"/>
          <a:ext cx="3469936" cy="648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altLang="zh-CN" sz="2100" kern="1200" dirty="0"/>
            <a:t>Main Arena</a:t>
          </a:r>
          <a:endParaRPr lang="zh-CN" altLang="en-US" sz="2100" kern="1200" dirty="0"/>
        </a:p>
      </dsp:txBody>
      <dsp:txXfrm>
        <a:off x="4608453" y="152814"/>
        <a:ext cx="3469936" cy="648717"/>
      </dsp:txXfrm>
    </dsp:sp>
    <dsp:sp modelId="{31009908-D4C5-48AB-9B6E-45FE54FFAF2D}">
      <dsp:nvSpPr>
        <dsp:cNvPr id="0" name=""/>
        <dsp:cNvSpPr/>
      </dsp:nvSpPr>
      <dsp:spPr>
        <a:xfrm>
          <a:off x="4608453" y="801531"/>
          <a:ext cx="3469936" cy="291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0" bIns="20320" numCol="1" spcCol="1270" anchor="ctr" anchorCtr="0">
          <a:noAutofit/>
        </a:bodyPr>
        <a:lstStyle/>
        <a:p>
          <a:pPr marL="0" lvl="0" indent="0" algn="l" defTabSz="711200">
            <a:lnSpc>
              <a:spcPct val="90000"/>
            </a:lnSpc>
            <a:spcBef>
              <a:spcPct val="0"/>
            </a:spcBef>
            <a:spcAft>
              <a:spcPct val="35000"/>
            </a:spcAft>
            <a:buNone/>
          </a:pPr>
          <a:r>
            <a:rPr lang="zh-CN" altLang="en-US" sz="1600" kern="1200" dirty="0"/>
            <a:t>只有一个</a:t>
          </a:r>
        </a:p>
      </dsp:txBody>
      <dsp:txXfrm>
        <a:off x="4608453" y="801531"/>
        <a:ext cx="3469936" cy="291066"/>
      </dsp:txXfrm>
    </dsp:sp>
    <dsp:sp modelId="{EB9CC939-DF82-45F3-A58D-6DF3AF548D64}">
      <dsp:nvSpPr>
        <dsp:cNvPr id="0" name=""/>
        <dsp:cNvSpPr/>
      </dsp:nvSpPr>
      <dsp:spPr>
        <a:xfrm>
          <a:off x="4608453" y="1092597"/>
          <a:ext cx="83588" cy="83588"/>
        </a:xfrm>
        <a:prstGeom prst="ellipse">
          <a:avLst/>
        </a:prstGeom>
        <a:solidFill>
          <a:schemeClr val="accent4">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6CFF49F-DB43-4051-BD68-18B14F809E14}">
      <dsp:nvSpPr>
        <dsp:cNvPr id="0" name=""/>
        <dsp:cNvSpPr/>
      </dsp:nvSpPr>
      <dsp:spPr>
        <a:xfrm>
          <a:off x="4608453" y="1176185"/>
          <a:ext cx="3469936" cy="9896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0" bIns="20320" numCol="1" spcCol="1270" anchor="ctr" anchorCtr="0">
          <a:noAutofit/>
        </a:bodyPr>
        <a:lstStyle/>
        <a:p>
          <a:pPr marL="0" lvl="0" indent="0" algn="l" defTabSz="711200">
            <a:lnSpc>
              <a:spcPct val="90000"/>
            </a:lnSpc>
            <a:spcBef>
              <a:spcPct val="0"/>
            </a:spcBef>
            <a:spcAft>
              <a:spcPct val="35000"/>
            </a:spcAft>
            <a:buNone/>
          </a:pPr>
          <a:r>
            <a:rPr lang="en-US" altLang="zh-CN" sz="1600" kern="1200" dirty="0"/>
            <a:t>Arena</a:t>
          </a:r>
          <a:r>
            <a:rPr lang="zh-CN" altLang="en-US" sz="1600" kern="1200" dirty="0"/>
            <a:t>管理信息区是静态定义的</a:t>
          </a:r>
          <a:endParaRPr lang="en-US" altLang="zh-CN" sz="1600" kern="1200" dirty="0"/>
        </a:p>
        <a:p>
          <a:pPr marL="0" lvl="0" indent="0" algn="l" defTabSz="711200">
            <a:lnSpc>
              <a:spcPct val="90000"/>
            </a:lnSpc>
            <a:spcBef>
              <a:spcPct val="0"/>
            </a:spcBef>
            <a:spcAft>
              <a:spcPct val="35000"/>
            </a:spcAft>
            <a:buNone/>
          </a:pPr>
          <a:r>
            <a:rPr lang="zh-CN" altLang="en-US" sz="1600" kern="1200" dirty="0"/>
            <a:t>可分配区域是传统的堆区域</a:t>
          </a:r>
          <a:endParaRPr lang="en-US" altLang="zh-CN" sz="1600" kern="1200" dirty="0"/>
        </a:p>
        <a:p>
          <a:pPr marL="0" lvl="0" indent="0" algn="l" defTabSz="711200">
            <a:lnSpc>
              <a:spcPct val="90000"/>
            </a:lnSpc>
            <a:spcBef>
              <a:spcPct val="0"/>
            </a:spcBef>
            <a:spcAft>
              <a:spcPct val="35000"/>
            </a:spcAft>
            <a:buNone/>
          </a:pPr>
          <a:r>
            <a:rPr lang="zh-CN" altLang="en-US" sz="1600" kern="1200" dirty="0"/>
            <a:t>通过</a:t>
          </a:r>
          <a:r>
            <a:rPr lang="en-US" altLang="zh-CN" sz="1600" kern="1200" dirty="0" err="1"/>
            <a:t>brk</a:t>
          </a:r>
          <a:r>
            <a:rPr lang="zh-CN" altLang="en-US" sz="1600" kern="1200" dirty="0"/>
            <a:t>机制调整大小</a:t>
          </a:r>
          <a:r>
            <a:rPr lang="en-US" altLang="en-US" sz="1600" kern="1200" dirty="0"/>
            <a:t> </a:t>
          </a:r>
          <a:endParaRPr lang="en-US" altLang="zh-CN" sz="1600" kern="1200" dirty="0"/>
        </a:p>
      </dsp:txBody>
      <dsp:txXfrm>
        <a:off x="4608453" y="1176185"/>
        <a:ext cx="3469936" cy="989624"/>
      </dsp:txXfrm>
    </dsp:sp>
    <dsp:sp modelId="{61B647F8-9BB6-46F1-BA2A-6781A90AAC44}">
      <dsp:nvSpPr>
        <dsp:cNvPr id="0" name=""/>
        <dsp:cNvSpPr/>
      </dsp:nvSpPr>
      <dsp:spPr>
        <a:xfrm>
          <a:off x="4113609" y="3252567"/>
          <a:ext cx="3603986" cy="3603986"/>
        </a:xfrm>
        <a:prstGeom prst="ellipse">
          <a:avLst/>
        </a:prstGeom>
        <a:solidFill>
          <a:schemeClr val="accent5">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9B1208A-C906-43C1-9270-7C7A8AD0ED8B}">
      <dsp:nvSpPr>
        <dsp:cNvPr id="0" name=""/>
        <dsp:cNvSpPr/>
      </dsp:nvSpPr>
      <dsp:spPr>
        <a:xfrm>
          <a:off x="4284094" y="3403934"/>
          <a:ext cx="648717" cy="648717"/>
        </a:xfrm>
        <a:prstGeom prst="ellipse">
          <a:avLst/>
        </a:prstGeom>
        <a:solidFill>
          <a:schemeClr val="accent6">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CD3486A-6236-4053-98BF-154A5B841FA7}">
      <dsp:nvSpPr>
        <dsp:cNvPr id="0" name=""/>
        <dsp:cNvSpPr/>
      </dsp:nvSpPr>
      <dsp:spPr>
        <a:xfrm>
          <a:off x="4608453" y="3403934"/>
          <a:ext cx="3469936" cy="648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6670" rIns="0" bIns="26670" numCol="1" spcCol="1270" anchor="ctr" anchorCtr="0">
          <a:noAutofit/>
        </a:bodyPr>
        <a:lstStyle/>
        <a:p>
          <a:pPr marL="0" lvl="0" indent="0" algn="l" defTabSz="933450">
            <a:lnSpc>
              <a:spcPct val="90000"/>
            </a:lnSpc>
            <a:spcBef>
              <a:spcPct val="0"/>
            </a:spcBef>
            <a:spcAft>
              <a:spcPct val="35000"/>
            </a:spcAft>
            <a:buNone/>
          </a:pPr>
          <a:r>
            <a:rPr lang="en-US" altLang="zh-CN" sz="2100" kern="1200" dirty="0"/>
            <a:t>Non-main Arena</a:t>
          </a:r>
          <a:endParaRPr lang="zh-CN" altLang="en-US" sz="2100" kern="1200" dirty="0"/>
        </a:p>
      </dsp:txBody>
      <dsp:txXfrm>
        <a:off x="4608453" y="3403934"/>
        <a:ext cx="3469936" cy="648717"/>
      </dsp:txXfrm>
    </dsp:sp>
    <dsp:sp modelId="{73BCA69A-34FA-4990-8297-BFFD8C56F3A6}">
      <dsp:nvSpPr>
        <dsp:cNvPr id="0" name=""/>
        <dsp:cNvSpPr/>
      </dsp:nvSpPr>
      <dsp:spPr>
        <a:xfrm>
          <a:off x="4608453" y="4052652"/>
          <a:ext cx="3469936" cy="26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0" bIns="20320" numCol="1" spcCol="1270" anchor="ctr" anchorCtr="0">
          <a:noAutofit/>
        </a:bodyPr>
        <a:lstStyle/>
        <a:p>
          <a:pPr marL="0" lvl="0" indent="0" algn="l" defTabSz="711200">
            <a:lnSpc>
              <a:spcPct val="90000"/>
            </a:lnSpc>
            <a:spcBef>
              <a:spcPct val="0"/>
            </a:spcBef>
            <a:spcAft>
              <a:spcPct val="35000"/>
            </a:spcAft>
            <a:buNone/>
          </a:pPr>
          <a:r>
            <a:rPr lang="en-US" altLang="zh-CN" sz="1600" kern="1200" dirty="0"/>
            <a:t>0 - </a:t>
          </a:r>
          <a:r>
            <a:rPr lang="en-US" sz="1600" kern="1200" dirty="0"/>
            <a:t>2*(number of </a:t>
          </a:r>
          <a:r>
            <a:rPr lang="en-US" sz="1600" kern="1200" dirty="0" err="1"/>
            <a:t>cpu</a:t>
          </a:r>
          <a:r>
            <a:rPr lang="en-US" sz="1600" kern="1200" dirty="0"/>
            <a:t> cores)</a:t>
          </a:r>
          <a:endParaRPr lang="zh-CN" altLang="en-US" sz="1600" kern="1200" dirty="0"/>
        </a:p>
      </dsp:txBody>
      <dsp:txXfrm>
        <a:off x="4608453" y="4052652"/>
        <a:ext cx="3469936" cy="266760"/>
      </dsp:txXfrm>
    </dsp:sp>
    <dsp:sp modelId="{5C201459-8696-43FF-A67D-2B30C5E2A890}">
      <dsp:nvSpPr>
        <dsp:cNvPr id="0" name=""/>
        <dsp:cNvSpPr/>
      </dsp:nvSpPr>
      <dsp:spPr>
        <a:xfrm>
          <a:off x="4608453" y="4319412"/>
          <a:ext cx="80640" cy="80640"/>
        </a:xfrm>
        <a:prstGeom prst="ellipse">
          <a:avLst/>
        </a:prstGeom>
        <a:solidFill>
          <a:schemeClr val="accent2">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F36A562-5C60-4754-BC21-10BCF66CEB0D}">
      <dsp:nvSpPr>
        <dsp:cNvPr id="0" name=""/>
        <dsp:cNvSpPr/>
      </dsp:nvSpPr>
      <dsp:spPr>
        <a:xfrm>
          <a:off x="4608453" y="4400052"/>
          <a:ext cx="3469936" cy="954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0" bIns="20320" numCol="1" spcCol="1270" anchor="ctr" anchorCtr="0">
          <a:noAutofit/>
        </a:bodyPr>
        <a:lstStyle/>
        <a:p>
          <a:pPr marL="0" lvl="0" indent="0" algn="l" defTabSz="711200">
            <a:lnSpc>
              <a:spcPct val="90000"/>
            </a:lnSpc>
            <a:spcBef>
              <a:spcPct val="0"/>
            </a:spcBef>
            <a:spcAft>
              <a:spcPct val="35000"/>
            </a:spcAft>
            <a:buNone/>
          </a:pPr>
          <a:r>
            <a:rPr lang="zh-CN" altLang="en-US" sz="1600" kern="1200" dirty="0"/>
            <a:t>使用</a:t>
          </a:r>
          <a:r>
            <a:rPr lang="en-US" altLang="zh-CN" sz="1600" kern="1200" dirty="0" err="1"/>
            <a:t>mmap</a:t>
          </a:r>
          <a:r>
            <a:rPr lang="zh-CN" altLang="en-US" sz="1600" kern="1200" dirty="0"/>
            <a:t>机制动态批发</a:t>
          </a:r>
          <a:endParaRPr lang="en-US" altLang="zh-CN" sz="1600" kern="1200" dirty="0"/>
        </a:p>
        <a:p>
          <a:pPr marL="0" lvl="0" indent="0" algn="l" defTabSz="711200">
            <a:lnSpc>
              <a:spcPct val="90000"/>
            </a:lnSpc>
            <a:spcBef>
              <a:spcPct val="0"/>
            </a:spcBef>
            <a:spcAft>
              <a:spcPct val="35000"/>
            </a:spcAft>
            <a:buNone/>
          </a:pPr>
          <a:r>
            <a:rPr lang="zh-CN" altLang="en-US" sz="1600" kern="1200" dirty="0"/>
            <a:t>可以有多个子堆</a:t>
          </a:r>
          <a:endParaRPr lang="en-US" altLang="zh-CN" sz="1600" kern="1200" dirty="0"/>
        </a:p>
        <a:p>
          <a:pPr marL="0" lvl="0" indent="0" algn="l" defTabSz="711200">
            <a:lnSpc>
              <a:spcPct val="90000"/>
            </a:lnSpc>
            <a:spcBef>
              <a:spcPct val="0"/>
            </a:spcBef>
            <a:spcAft>
              <a:spcPct val="35000"/>
            </a:spcAft>
            <a:buNone/>
          </a:pPr>
          <a:r>
            <a:rPr lang="zh-CN" altLang="en-US" sz="1600" kern="1200" dirty="0"/>
            <a:t>每个子堆一定是连续的</a:t>
          </a:r>
        </a:p>
      </dsp:txBody>
      <dsp:txXfrm>
        <a:off x="4608453" y="4400052"/>
        <a:ext cx="3469936" cy="9547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E2529-FC26-413B-9781-6A81828B0EB2}">
      <dsp:nvSpPr>
        <dsp:cNvPr id="0" name=""/>
        <dsp:cNvSpPr/>
      </dsp:nvSpPr>
      <dsp:spPr>
        <a:xfrm>
          <a:off x="438575" y="0"/>
          <a:ext cx="4970527" cy="3115158"/>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4E279B-3F5F-4DB4-8275-082AC496A12B}">
      <dsp:nvSpPr>
        <dsp:cNvPr id="0" name=""/>
        <dsp:cNvSpPr/>
      </dsp:nvSpPr>
      <dsp:spPr>
        <a:xfrm>
          <a:off x="198158" y="934547"/>
          <a:ext cx="1754303" cy="1246063"/>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err="1"/>
            <a:t>new_heap</a:t>
          </a:r>
          <a:endParaRPr lang="zh-CN" altLang="en-US" sz="2100" kern="1200" dirty="0"/>
        </a:p>
      </dsp:txBody>
      <dsp:txXfrm>
        <a:off x="258986" y="995375"/>
        <a:ext cx="1632647" cy="1124407"/>
      </dsp:txXfrm>
    </dsp:sp>
    <dsp:sp modelId="{F91AF026-CC1B-43A7-ABAA-89ADBE83BE89}">
      <dsp:nvSpPr>
        <dsp:cNvPr id="0" name=""/>
        <dsp:cNvSpPr/>
      </dsp:nvSpPr>
      <dsp:spPr>
        <a:xfrm>
          <a:off x="2046687" y="934547"/>
          <a:ext cx="1754303" cy="1246063"/>
        </a:xfrm>
        <a:prstGeom prst="roundRect">
          <a:avLst/>
        </a:prstGeom>
        <a:solidFill>
          <a:schemeClr val="accent4">
            <a:hueOff val="1329380"/>
            <a:satOff val="481"/>
            <a:lumOff val="-392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开辟和初始化</a:t>
          </a:r>
          <a:r>
            <a:rPr lang="en-US" altLang="zh-CN" sz="2100" kern="1200" dirty="0"/>
            <a:t>arena</a:t>
          </a:r>
          <a:r>
            <a:rPr lang="zh-CN" altLang="en-US" sz="2100" kern="1200" dirty="0"/>
            <a:t>结构体</a:t>
          </a:r>
        </a:p>
      </dsp:txBody>
      <dsp:txXfrm>
        <a:off x="2107515" y="995375"/>
        <a:ext cx="1632647" cy="1124407"/>
      </dsp:txXfrm>
    </dsp:sp>
    <dsp:sp modelId="{F42A8721-B994-47ED-B1DD-0BB203F6BACA}">
      <dsp:nvSpPr>
        <dsp:cNvPr id="0" name=""/>
        <dsp:cNvSpPr/>
      </dsp:nvSpPr>
      <dsp:spPr>
        <a:xfrm>
          <a:off x="3895216" y="934547"/>
          <a:ext cx="1754303" cy="1246063"/>
        </a:xfrm>
        <a:prstGeom prst="roundRect">
          <a:avLst/>
        </a:prstGeom>
        <a:solidFill>
          <a:schemeClr val="accent4">
            <a:hueOff val="2658761"/>
            <a:satOff val="962"/>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初始化</a:t>
          </a:r>
          <a:r>
            <a:rPr lang="en-US" altLang="zh-CN" sz="2100" kern="1200" dirty="0"/>
            <a:t>top</a:t>
          </a:r>
          <a:r>
            <a:rPr lang="zh-CN" altLang="en-US" sz="2100" kern="1200" dirty="0"/>
            <a:t>块</a:t>
          </a:r>
        </a:p>
      </dsp:txBody>
      <dsp:txXfrm>
        <a:off x="3956044" y="995375"/>
        <a:ext cx="1632647" cy="11244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44B87-4B01-41DB-8A79-CFF75B7E5CD4}">
      <dsp:nvSpPr>
        <dsp:cNvPr id="0" name=""/>
        <dsp:cNvSpPr/>
      </dsp:nvSpPr>
      <dsp:spPr>
        <a:xfrm>
          <a:off x="870" y="1781349"/>
          <a:ext cx="1426115" cy="1426115"/>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概览</a:t>
          </a:r>
          <a:endParaRPr lang="en-US" sz="1900" kern="1200" dirty="0"/>
        </a:p>
      </dsp:txBody>
      <dsp:txXfrm>
        <a:off x="209720" y="1990199"/>
        <a:ext cx="1008415" cy="1008415"/>
      </dsp:txXfrm>
    </dsp:sp>
    <dsp:sp modelId="{5C3F541F-5839-4026-9BCF-593FCA4A86D3}">
      <dsp:nvSpPr>
        <dsp:cNvPr id="0" name=""/>
        <dsp:cNvSpPr/>
      </dsp:nvSpPr>
      <dsp:spPr>
        <a:xfrm>
          <a:off x="1426986" y="1781349"/>
          <a:ext cx="1426115" cy="1426115"/>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Arena</a:t>
          </a:r>
          <a:endParaRPr lang="en-US" sz="1900" kern="1200" dirty="0"/>
        </a:p>
      </dsp:txBody>
      <dsp:txXfrm>
        <a:off x="1635836" y="1990199"/>
        <a:ext cx="1008415" cy="1008415"/>
      </dsp:txXfrm>
    </dsp:sp>
    <dsp:sp modelId="{BB076325-EFFC-409B-BC65-389D4D9A265E}">
      <dsp:nvSpPr>
        <dsp:cNvPr id="0" name=""/>
        <dsp:cNvSpPr/>
      </dsp:nvSpPr>
      <dsp:spPr>
        <a:xfrm>
          <a:off x="2853102" y="1781349"/>
          <a:ext cx="1426115" cy="1426115"/>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批发</a:t>
          </a:r>
          <a:endParaRPr lang="en-US" sz="1900" kern="1200" dirty="0"/>
        </a:p>
      </dsp:txBody>
      <dsp:txXfrm>
        <a:off x="3061952" y="1990199"/>
        <a:ext cx="1008415" cy="1008415"/>
      </dsp:txXfrm>
    </dsp:sp>
    <dsp:sp modelId="{3A063F06-1BEF-47D1-88E7-90DF6A209817}">
      <dsp:nvSpPr>
        <dsp:cNvPr id="0" name=""/>
        <dsp:cNvSpPr/>
      </dsp:nvSpPr>
      <dsp:spPr>
        <a:xfrm>
          <a:off x="4279217" y="1781349"/>
          <a:ext cx="1426115" cy="1426115"/>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a:t>分配和释放</a:t>
          </a:r>
          <a:endParaRPr lang="en-US" sz="1900" kern="1200" dirty="0"/>
        </a:p>
      </dsp:txBody>
      <dsp:txXfrm>
        <a:off x="4488067" y="1990199"/>
        <a:ext cx="1008415" cy="1008415"/>
      </dsp:txXfrm>
    </dsp:sp>
    <dsp:sp modelId="{E4B8A831-1709-44B8-8F09-37137E82598F}">
      <dsp:nvSpPr>
        <dsp:cNvPr id="0" name=""/>
        <dsp:cNvSpPr/>
      </dsp:nvSpPr>
      <dsp:spPr>
        <a:xfrm>
          <a:off x="5705333" y="1781349"/>
          <a:ext cx="1426115" cy="1426115"/>
        </a:xfrm>
        <a:prstGeom prst="ellipse">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altLang="zh-CN" sz="1900" kern="1200" dirty="0" err="1"/>
            <a:t>Valgrind</a:t>
          </a:r>
          <a:endParaRPr lang="en-US" sz="1900" kern="1200" dirty="0"/>
        </a:p>
      </dsp:txBody>
      <dsp:txXfrm>
        <a:off x="5914183" y="1990199"/>
        <a:ext cx="1008415" cy="10084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73867-CC89-4838-8582-632835A0C43E}">
      <dsp:nvSpPr>
        <dsp:cNvPr id="0" name=""/>
        <dsp:cNvSpPr/>
      </dsp:nvSpPr>
      <dsp:spPr>
        <a:xfrm>
          <a:off x="6065577" y="3831552"/>
          <a:ext cx="218408" cy="669787"/>
        </a:xfrm>
        <a:custGeom>
          <a:avLst/>
          <a:gdLst/>
          <a:ahLst/>
          <a:cxnLst/>
          <a:rect l="0" t="0" r="0" b="0"/>
          <a:pathLst>
            <a:path>
              <a:moveTo>
                <a:pt x="0" y="0"/>
              </a:moveTo>
              <a:lnTo>
                <a:pt x="0" y="669787"/>
              </a:lnTo>
              <a:lnTo>
                <a:pt x="218408" y="669787"/>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FF5C3-5783-414E-81F5-29D4FC126011}">
      <dsp:nvSpPr>
        <dsp:cNvPr id="0" name=""/>
        <dsp:cNvSpPr/>
      </dsp:nvSpPr>
      <dsp:spPr>
        <a:xfrm>
          <a:off x="5767085" y="2797750"/>
          <a:ext cx="880915" cy="305772"/>
        </a:xfrm>
        <a:custGeom>
          <a:avLst/>
          <a:gdLst/>
          <a:ahLst/>
          <a:cxnLst/>
          <a:rect l="0" t="0" r="0" b="0"/>
          <a:pathLst>
            <a:path>
              <a:moveTo>
                <a:pt x="0" y="0"/>
              </a:moveTo>
              <a:lnTo>
                <a:pt x="0" y="152886"/>
              </a:lnTo>
              <a:lnTo>
                <a:pt x="880915" y="152886"/>
              </a:lnTo>
              <a:lnTo>
                <a:pt x="880915" y="305772"/>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6BD762-0A06-408E-8F21-C885E0A8BBD2}">
      <dsp:nvSpPr>
        <dsp:cNvPr id="0" name=""/>
        <dsp:cNvSpPr/>
      </dsp:nvSpPr>
      <dsp:spPr>
        <a:xfrm>
          <a:off x="4303746" y="3831552"/>
          <a:ext cx="218408" cy="669787"/>
        </a:xfrm>
        <a:custGeom>
          <a:avLst/>
          <a:gdLst/>
          <a:ahLst/>
          <a:cxnLst/>
          <a:rect l="0" t="0" r="0" b="0"/>
          <a:pathLst>
            <a:path>
              <a:moveTo>
                <a:pt x="0" y="0"/>
              </a:moveTo>
              <a:lnTo>
                <a:pt x="0" y="669787"/>
              </a:lnTo>
              <a:lnTo>
                <a:pt x="218408" y="669787"/>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125821-E4AC-4B3F-95AF-73DF5378F596}">
      <dsp:nvSpPr>
        <dsp:cNvPr id="0" name=""/>
        <dsp:cNvSpPr/>
      </dsp:nvSpPr>
      <dsp:spPr>
        <a:xfrm>
          <a:off x="4886169" y="2797750"/>
          <a:ext cx="880915" cy="305772"/>
        </a:xfrm>
        <a:custGeom>
          <a:avLst/>
          <a:gdLst/>
          <a:ahLst/>
          <a:cxnLst/>
          <a:rect l="0" t="0" r="0" b="0"/>
          <a:pathLst>
            <a:path>
              <a:moveTo>
                <a:pt x="880915" y="0"/>
              </a:moveTo>
              <a:lnTo>
                <a:pt x="880915" y="152886"/>
              </a:lnTo>
              <a:lnTo>
                <a:pt x="0" y="152886"/>
              </a:lnTo>
              <a:lnTo>
                <a:pt x="0" y="305772"/>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3D6803-93A9-4E0D-A5D5-F14C8FFD808C}">
      <dsp:nvSpPr>
        <dsp:cNvPr id="0" name=""/>
        <dsp:cNvSpPr/>
      </dsp:nvSpPr>
      <dsp:spPr>
        <a:xfrm>
          <a:off x="4263704" y="1763948"/>
          <a:ext cx="1503381" cy="305772"/>
        </a:xfrm>
        <a:custGeom>
          <a:avLst/>
          <a:gdLst/>
          <a:ahLst/>
          <a:cxnLst/>
          <a:rect l="0" t="0" r="0" b="0"/>
          <a:pathLst>
            <a:path>
              <a:moveTo>
                <a:pt x="0" y="0"/>
              </a:moveTo>
              <a:lnTo>
                <a:pt x="0" y="152886"/>
              </a:lnTo>
              <a:lnTo>
                <a:pt x="1503381" y="152886"/>
              </a:lnTo>
              <a:lnTo>
                <a:pt x="1503381" y="305772"/>
              </a:lnTo>
            </a:path>
          </a:pathLst>
        </a:custGeom>
        <a:noFill/>
        <a:ln w="19050"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D08F8E-781E-46DD-B70F-DF21AD6799B3}">
      <dsp:nvSpPr>
        <dsp:cNvPr id="0" name=""/>
        <dsp:cNvSpPr/>
      </dsp:nvSpPr>
      <dsp:spPr>
        <a:xfrm>
          <a:off x="2177899" y="2797750"/>
          <a:ext cx="218408" cy="669787"/>
        </a:xfrm>
        <a:custGeom>
          <a:avLst/>
          <a:gdLst/>
          <a:ahLst/>
          <a:cxnLst/>
          <a:rect l="0" t="0" r="0" b="0"/>
          <a:pathLst>
            <a:path>
              <a:moveTo>
                <a:pt x="0" y="0"/>
              </a:moveTo>
              <a:lnTo>
                <a:pt x="0" y="669787"/>
              </a:lnTo>
              <a:lnTo>
                <a:pt x="218408" y="669787"/>
              </a:lnTo>
            </a:path>
          </a:pathLst>
        </a:custGeom>
        <a:noFill/>
        <a:ln w="19050"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A0697F-6EA2-4E81-B079-D7A4A6DD93C0}">
      <dsp:nvSpPr>
        <dsp:cNvPr id="0" name=""/>
        <dsp:cNvSpPr/>
      </dsp:nvSpPr>
      <dsp:spPr>
        <a:xfrm>
          <a:off x="2760323" y="1763948"/>
          <a:ext cx="1503381" cy="305772"/>
        </a:xfrm>
        <a:custGeom>
          <a:avLst/>
          <a:gdLst/>
          <a:ahLst/>
          <a:cxnLst/>
          <a:rect l="0" t="0" r="0" b="0"/>
          <a:pathLst>
            <a:path>
              <a:moveTo>
                <a:pt x="1503381" y="0"/>
              </a:moveTo>
              <a:lnTo>
                <a:pt x="1503381" y="152886"/>
              </a:lnTo>
              <a:lnTo>
                <a:pt x="0" y="152886"/>
              </a:lnTo>
              <a:lnTo>
                <a:pt x="0" y="305772"/>
              </a:lnTo>
            </a:path>
          </a:pathLst>
        </a:custGeom>
        <a:noFill/>
        <a:ln w="19050"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0FB137-54E5-43F6-AB94-142EDD6C91F2}">
      <dsp:nvSpPr>
        <dsp:cNvPr id="0" name=""/>
        <dsp:cNvSpPr/>
      </dsp:nvSpPr>
      <dsp:spPr>
        <a:xfrm>
          <a:off x="3382788" y="730146"/>
          <a:ext cx="880915" cy="305772"/>
        </a:xfrm>
        <a:custGeom>
          <a:avLst/>
          <a:gdLst/>
          <a:ahLst/>
          <a:cxnLst/>
          <a:rect l="0" t="0" r="0" b="0"/>
          <a:pathLst>
            <a:path>
              <a:moveTo>
                <a:pt x="0" y="0"/>
              </a:moveTo>
              <a:lnTo>
                <a:pt x="0" y="152886"/>
              </a:lnTo>
              <a:lnTo>
                <a:pt x="880915" y="152886"/>
              </a:lnTo>
              <a:lnTo>
                <a:pt x="880915" y="305772"/>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5BAA5E-193A-4007-B527-0430B4A019C3}">
      <dsp:nvSpPr>
        <dsp:cNvPr id="0" name=""/>
        <dsp:cNvSpPr/>
      </dsp:nvSpPr>
      <dsp:spPr>
        <a:xfrm>
          <a:off x="2501872" y="730146"/>
          <a:ext cx="880915" cy="305772"/>
        </a:xfrm>
        <a:custGeom>
          <a:avLst/>
          <a:gdLst/>
          <a:ahLst/>
          <a:cxnLst/>
          <a:rect l="0" t="0" r="0" b="0"/>
          <a:pathLst>
            <a:path>
              <a:moveTo>
                <a:pt x="880915" y="0"/>
              </a:moveTo>
              <a:lnTo>
                <a:pt x="880915" y="152886"/>
              </a:lnTo>
              <a:lnTo>
                <a:pt x="0" y="152886"/>
              </a:lnTo>
              <a:lnTo>
                <a:pt x="0" y="305772"/>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382D41-33C2-4CC4-B1D4-B8B7E459B5D2}">
      <dsp:nvSpPr>
        <dsp:cNvPr id="0" name=""/>
        <dsp:cNvSpPr/>
      </dsp:nvSpPr>
      <dsp:spPr>
        <a:xfrm>
          <a:off x="2654758" y="2116"/>
          <a:ext cx="1456059" cy="72802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SYSMALLOC</a:t>
          </a:r>
          <a:endParaRPr lang="zh-CN" altLang="en-US" sz="1900" kern="1200" dirty="0"/>
        </a:p>
      </dsp:txBody>
      <dsp:txXfrm>
        <a:off x="2654758" y="2116"/>
        <a:ext cx="1456059" cy="728029"/>
      </dsp:txXfrm>
    </dsp:sp>
    <dsp:sp modelId="{FD408A63-1BC0-4F52-88ED-79E4313563FA}">
      <dsp:nvSpPr>
        <dsp:cNvPr id="0" name=""/>
        <dsp:cNvSpPr/>
      </dsp:nvSpPr>
      <dsp:spPr>
        <a:xfrm>
          <a:off x="1773842" y="1035919"/>
          <a:ext cx="1456059" cy="728029"/>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分配超大块</a:t>
          </a:r>
        </a:p>
      </dsp:txBody>
      <dsp:txXfrm>
        <a:off x="1773842" y="1035919"/>
        <a:ext cx="1456059" cy="728029"/>
      </dsp:txXfrm>
    </dsp:sp>
    <dsp:sp modelId="{9E4CDB91-059A-45BB-9889-CD1800E0B2F5}">
      <dsp:nvSpPr>
        <dsp:cNvPr id="0" name=""/>
        <dsp:cNvSpPr/>
      </dsp:nvSpPr>
      <dsp:spPr>
        <a:xfrm>
          <a:off x="3535674" y="1035919"/>
          <a:ext cx="1456059" cy="728029"/>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扩展或者更换</a:t>
          </a:r>
          <a:r>
            <a:rPr lang="en-US" altLang="zh-CN" sz="1900" kern="1200" dirty="0"/>
            <a:t>top</a:t>
          </a:r>
          <a:r>
            <a:rPr lang="zh-CN" altLang="en-US" sz="1900" kern="1200" dirty="0"/>
            <a:t>块</a:t>
          </a:r>
        </a:p>
      </dsp:txBody>
      <dsp:txXfrm>
        <a:off x="3535674" y="1035919"/>
        <a:ext cx="1456059" cy="728029"/>
      </dsp:txXfrm>
    </dsp:sp>
    <dsp:sp modelId="{1E428107-2175-4DF1-986F-F713B5BA1C76}">
      <dsp:nvSpPr>
        <dsp:cNvPr id="0" name=""/>
        <dsp:cNvSpPr/>
      </dsp:nvSpPr>
      <dsp:spPr>
        <a:xfrm>
          <a:off x="2032293" y="2069721"/>
          <a:ext cx="1456059" cy="728029"/>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主场地</a:t>
          </a:r>
        </a:p>
      </dsp:txBody>
      <dsp:txXfrm>
        <a:off x="2032293" y="2069721"/>
        <a:ext cx="1456059" cy="728029"/>
      </dsp:txXfrm>
    </dsp:sp>
    <dsp:sp modelId="{ADB4BF5A-7B50-4F54-85BC-3FAE9AE6E658}">
      <dsp:nvSpPr>
        <dsp:cNvPr id="0" name=""/>
        <dsp:cNvSpPr/>
      </dsp:nvSpPr>
      <dsp:spPr>
        <a:xfrm>
          <a:off x="2396308" y="3103523"/>
          <a:ext cx="1456059" cy="728029"/>
        </a:xfrm>
        <a:prstGeom prst="rect">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err="1"/>
            <a:t>brk</a:t>
          </a:r>
          <a:endParaRPr lang="zh-CN" altLang="en-US" sz="1900" kern="1200" dirty="0"/>
        </a:p>
      </dsp:txBody>
      <dsp:txXfrm>
        <a:off x="2396308" y="3103523"/>
        <a:ext cx="1456059" cy="728029"/>
      </dsp:txXfrm>
    </dsp:sp>
    <dsp:sp modelId="{34B00443-5AAD-433F-9A09-898331ECAE8C}">
      <dsp:nvSpPr>
        <dsp:cNvPr id="0" name=""/>
        <dsp:cNvSpPr/>
      </dsp:nvSpPr>
      <dsp:spPr>
        <a:xfrm>
          <a:off x="5039056" y="2069721"/>
          <a:ext cx="1456059" cy="728029"/>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非主场地</a:t>
          </a:r>
        </a:p>
      </dsp:txBody>
      <dsp:txXfrm>
        <a:off x="5039056" y="2069721"/>
        <a:ext cx="1456059" cy="728029"/>
      </dsp:txXfrm>
    </dsp:sp>
    <dsp:sp modelId="{D6D30444-FCAE-45EA-B5A6-EFE62A040CE9}">
      <dsp:nvSpPr>
        <dsp:cNvPr id="0" name=""/>
        <dsp:cNvSpPr/>
      </dsp:nvSpPr>
      <dsp:spPr>
        <a:xfrm>
          <a:off x="4158140" y="3103523"/>
          <a:ext cx="1456059" cy="728029"/>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err="1"/>
            <a:t>Grow_heap</a:t>
          </a:r>
          <a:endParaRPr lang="zh-CN" altLang="en-US" sz="1900" kern="1200" dirty="0"/>
        </a:p>
      </dsp:txBody>
      <dsp:txXfrm>
        <a:off x="4158140" y="3103523"/>
        <a:ext cx="1456059" cy="728029"/>
      </dsp:txXfrm>
    </dsp:sp>
    <dsp:sp modelId="{03E25625-0FE9-47AF-8B19-A70021D5E350}">
      <dsp:nvSpPr>
        <dsp:cNvPr id="0" name=""/>
        <dsp:cNvSpPr/>
      </dsp:nvSpPr>
      <dsp:spPr>
        <a:xfrm>
          <a:off x="4522154" y="4137325"/>
          <a:ext cx="1456059" cy="728029"/>
        </a:xfrm>
        <a:prstGeom prst="rect">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err="1"/>
            <a:t>mmap</a:t>
          </a:r>
          <a:endParaRPr lang="zh-CN" altLang="en-US" sz="1900" kern="1200" dirty="0"/>
        </a:p>
      </dsp:txBody>
      <dsp:txXfrm>
        <a:off x="4522154" y="4137325"/>
        <a:ext cx="1456059" cy="728029"/>
      </dsp:txXfrm>
    </dsp:sp>
    <dsp:sp modelId="{8738CE0F-9073-4A5F-8E1D-939662DADBF5}">
      <dsp:nvSpPr>
        <dsp:cNvPr id="0" name=""/>
        <dsp:cNvSpPr/>
      </dsp:nvSpPr>
      <dsp:spPr>
        <a:xfrm>
          <a:off x="5919971" y="3103523"/>
          <a:ext cx="1456059" cy="728029"/>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err="1"/>
            <a:t>New_heap</a:t>
          </a:r>
          <a:endParaRPr lang="zh-CN" altLang="en-US" sz="1900" kern="1200" dirty="0"/>
        </a:p>
      </dsp:txBody>
      <dsp:txXfrm>
        <a:off x="5919971" y="3103523"/>
        <a:ext cx="1456059" cy="728029"/>
      </dsp:txXfrm>
    </dsp:sp>
    <dsp:sp modelId="{3D2167BD-5E8A-4289-AFE2-8DA199CBFF2E}">
      <dsp:nvSpPr>
        <dsp:cNvPr id="0" name=""/>
        <dsp:cNvSpPr/>
      </dsp:nvSpPr>
      <dsp:spPr>
        <a:xfrm>
          <a:off x="6283986" y="4137325"/>
          <a:ext cx="1456059" cy="728029"/>
        </a:xfrm>
        <a:prstGeom prst="rect">
          <a:avLst/>
        </a:prstGeom>
        <a:solidFill>
          <a:srgbClr val="00B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err="1"/>
            <a:t>mmap</a:t>
          </a:r>
          <a:endParaRPr lang="zh-CN" altLang="en-US" sz="1900" kern="1200" dirty="0"/>
        </a:p>
      </dsp:txBody>
      <dsp:txXfrm>
        <a:off x="6283986" y="4137325"/>
        <a:ext cx="1456059" cy="7280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44B87-4B01-41DB-8A79-CFF75B7E5CD4}">
      <dsp:nvSpPr>
        <dsp:cNvPr id="0" name=""/>
        <dsp:cNvSpPr/>
      </dsp:nvSpPr>
      <dsp:spPr>
        <a:xfrm>
          <a:off x="870" y="1781349"/>
          <a:ext cx="1426115" cy="1426115"/>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概览</a:t>
          </a:r>
          <a:endParaRPr lang="en-US" sz="1900" kern="1200" dirty="0"/>
        </a:p>
      </dsp:txBody>
      <dsp:txXfrm>
        <a:off x="209720" y="1990199"/>
        <a:ext cx="1008415" cy="1008415"/>
      </dsp:txXfrm>
    </dsp:sp>
    <dsp:sp modelId="{5C3F541F-5839-4026-9BCF-593FCA4A86D3}">
      <dsp:nvSpPr>
        <dsp:cNvPr id="0" name=""/>
        <dsp:cNvSpPr/>
      </dsp:nvSpPr>
      <dsp:spPr>
        <a:xfrm>
          <a:off x="1426986" y="1781349"/>
          <a:ext cx="1426115" cy="1426115"/>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Arena</a:t>
          </a:r>
          <a:endParaRPr lang="en-US" sz="1900" kern="1200" dirty="0"/>
        </a:p>
      </dsp:txBody>
      <dsp:txXfrm>
        <a:off x="1635836" y="1990199"/>
        <a:ext cx="1008415" cy="1008415"/>
      </dsp:txXfrm>
    </dsp:sp>
    <dsp:sp modelId="{BB076325-EFFC-409B-BC65-389D4D9A265E}">
      <dsp:nvSpPr>
        <dsp:cNvPr id="0" name=""/>
        <dsp:cNvSpPr/>
      </dsp:nvSpPr>
      <dsp:spPr>
        <a:xfrm>
          <a:off x="2853102" y="1781349"/>
          <a:ext cx="1426115" cy="1426115"/>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批发</a:t>
          </a:r>
          <a:endParaRPr lang="en-US" sz="1900" kern="1200" dirty="0"/>
        </a:p>
      </dsp:txBody>
      <dsp:txXfrm>
        <a:off x="3061952" y="1990199"/>
        <a:ext cx="1008415" cy="1008415"/>
      </dsp:txXfrm>
    </dsp:sp>
    <dsp:sp modelId="{3A063F06-1BEF-47D1-88E7-90DF6A209817}">
      <dsp:nvSpPr>
        <dsp:cNvPr id="0" name=""/>
        <dsp:cNvSpPr/>
      </dsp:nvSpPr>
      <dsp:spPr>
        <a:xfrm>
          <a:off x="4279217" y="1781349"/>
          <a:ext cx="1426115" cy="1426115"/>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zh-CN" altLang="en-US" sz="1900" kern="1200"/>
            <a:t>分配和释放</a:t>
          </a:r>
          <a:endParaRPr lang="en-US" sz="1900" kern="1200" dirty="0"/>
        </a:p>
      </dsp:txBody>
      <dsp:txXfrm>
        <a:off x="4488067" y="1990199"/>
        <a:ext cx="1008415" cy="1008415"/>
      </dsp:txXfrm>
    </dsp:sp>
    <dsp:sp modelId="{E4B8A831-1709-44B8-8F09-37137E82598F}">
      <dsp:nvSpPr>
        <dsp:cNvPr id="0" name=""/>
        <dsp:cNvSpPr/>
      </dsp:nvSpPr>
      <dsp:spPr>
        <a:xfrm>
          <a:off x="5705333" y="1781349"/>
          <a:ext cx="1426115" cy="1426115"/>
        </a:xfrm>
        <a:prstGeom prst="ellipse">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altLang="zh-CN" sz="1900" kern="1200" dirty="0" err="1"/>
            <a:t>Valgrind</a:t>
          </a:r>
          <a:endParaRPr lang="en-US" sz="1900" kern="1200" dirty="0"/>
        </a:p>
      </dsp:txBody>
      <dsp:txXfrm>
        <a:off x="5914183" y="1990199"/>
        <a:ext cx="1008415" cy="10084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B95E1-0259-40F7-A6FB-0EA43D57FC3C}">
      <dsp:nvSpPr>
        <dsp:cNvPr id="0" name=""/>
        <dsp:cNvSpPr/>
      </dsp:nvSpPr>
      <dsp:spPr>
        <a:xfrm>
          <a:off x="1063721" y="0"/>
          <a:ext cx="1063721" cy="1722838"/>
        </a:xfrm>
        <a:prstGeom prst="trapezoid">
          <a:avLst>
            <a:gd name="adj" fmla="val 5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小块</a:t>
          </a:r>
        </a:p>
      </dsp:txBody>
      <dsp:txXfrm>
        <a:off x="1063721" y="0"/>
        <a:ext cx="1063721" cy="1722838"/>
      </dsp:txXfrm>
    </dsp:sp>
    <dsp:sp modelId="{C2FCB742-C4FC-4665-A0D8-BFE8BE1980DE}">
      <dsp:nvSpPr>
        <dsp:cNvPr id="0" name=""/>
        <dsp:cNvSpPr/>
      </dsp:nvSpPr>
      <dsp:spPr>
        <a:xfrm>
          <a:off x="531860" y="1722838"/>
          <a:ext cx="2127442" cy="1722838"/>
        </a:xfrm>
        <a:prstGeom prst="trapezoid">
          <a:avLst>
            <a:gd name="adj" fmla="val 30871"/>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310" tIns="67310" rIns="67310" bIns="67310" numCol="1" spcCol="1270" anchor="ctr" anchorCtr="0">
          <a:noAutofit/>
        </a:bodyPr>
        <a:lstStyle/>
        <a:p>
          <a:pPr marL="0" lvl="0" indent="0" algn="ctr" defTabSz="2355850">
            <a:lnSpc>
              <a:spcPct val="90000"/>
            </a:lnSpc>
            <a:spcBef>
              <a:spcPct val="0"/>
            </a:spcBef>
            <a:spcAft>
              <a:spcPct val="35000"/>
            </a:spcAft>
            <a:buNone/>
          </a:pPr>
          <a:r>
            <a:rPr lang="zh-CN" altLang="en-US" sz="5300" kern="1200" dirty="0"/>
            <a:t>大块</a:t>
          </a:r>
        </a:p>
      </dsp:txBody>
      <dsp:txXfrm>
        <a:off x="904163" y="1722838"/>
        <a:ext cx="1382837" cy="1722838"/>
      </dsp:txXfrm>
    </dsp:sp>
    <dsp:sp modelId="{C7F18AF2-116B-49BA-89DC-9719C2B9AE68}">
      <dsp:nvSpPr>
        <dsp:cNvPr id="0" name=""/>
        <dsp:cNvSpPr/>
      </dsp:nvSpPr>
      <dsp:spPr>
        <a:xfrm>
          <a:off x="0" y="3445676"/>
          <a:ext cx="3191164" cy="1722838"/>
        </a:xfrm>
        <a:prstGeom prst="trapezoid">
          <a:avLst>
            <a:gd name="adj" fmla="val 30871"/>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超大块</a:t>
          </a:r>
        </a:p>
      </dsp:txBody>
      <dsp:txXfrm>
        <a:off x="558453" y="3445676"/>
        <a:ext cx="2074256" cy="17228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C910F-9953-4D5F-AF0B-D15EE621DFF2}">
      <dsp:nvSpPr>
        <dsp:cNvPr id="0" name=""/>
        <dsp:cNvSpPr/>
      </dsp:nvSpPr>
      <dsp:spPr>
        <a:xfrm>
          <a:off x="1955" y="1462422"/>
          <a:ext cx="4170934" cy="2502560"/>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altLang="zh-CN" sz="3000" kern="1200" dirty="0" err="1"/>
            <a:t>fastbin</a:t>
          </a:r>
          <a:endParaRPr lang="zh-CN" altLang="en-US" sz="3000" kern="1200" dirty="0"/>
        </a:p>
        <a:p>
          <a:pPr marL="228600" lvl="1" indent="-228600" algn="l" defTabSz="1022350">
            <a:lnSpc>
              <a:spcPct val="90000"/>
            </a:lnSpc>
            <a:spcBef>
              <a:spcPct val="0"/>
            </a:spcBef>
            <a:spcAft>
              <a:spcPct val="15000"/>
            </a:spcAft>
            <a:buChar char="•"/>
          </a:pPr>
          <a:r>
            <a:rPr lang="zh-CN" altLang="en-US" sz="2300" kern="1200" dirty="0"/>
            <a:t>共有</a:t>
          </a:r>
          <a:r>
            <a:rPr lang="en-US" altLang="zh-CN" sz="2300" kern="1200" dirty="0"/>
            <a:t>10</a:t>
          </a:r>
          <a:r>
            <a:rPr lang="zh-CN" altLang="en-US" sz="2300" kern="1200" dirty="0"/>
            <a:t>个</a:t>
          </a:r>
        </a:p>
        <a:p>
          <a:pPr marL="228600" lvl="1" indent="-228600" algn="l" defTabSz="1022350">
            <a:lnSpc>
              <a:spcPct val="90000"/>
            </a:lnSpc>
            <a:spcBef>
              <a:spcPct val="0"/>
            </a:spcBef>
            <a:spcAft>
              <a:spcPct val="15000"/>
            </a:spcAft>
            <a:buChar char="•"/>
          </a:pPr>
          <a:r>
            <a:rPr lang="zh-CN" altLang="en-US" sz="2300" kern="1200" dirty="0"/>
            <a:t>只记录小于</a:t>
          </a:r>
          <a:r>
            <a:rPr lang="en-US" altLang="zh-CN" sz="2300" kern="1200" dirty="0"/>
            <a:t>80</a:t>
          </a:r>
          <a:r>
            <a:rPr lang="zh-CN" altLang="en-US" sz="2300" kern="1200" dirty="0"/>
            <a:t>字节的小块</a:t>
          </a:r>
        </a:p>
        <a:p>
          <a:pPr marL="228600" lvl="1" indent="-228600" algn="l" defTabSz="1022350">
            <a:lnSpc>
              <a:spcPct val="90000"/>
            </a:lnSpc>
            <a:spcBef>
              <a:spcPct val="0"/>
            </a:spcBef>
            <a:spcAft>
              <a:spcPct val="15000"/>
            </a:spcAft>
            <a:buChar char="•"/>
          </a:pPr>
          <a:r>
            <a:rPr lang="zh-CN" altLang="en-US" sz="2300" kern="1200" dirty="0"/>
            <a:t>每个</a:t>
          </a:r>
          <a:r>
            <a:rPr lang="en-US" altLang="zh-CN" sz="2300" kern="1200" dirty="0"/>
            <a:t>bin</a:t>
          </a:r>
          <a:r>
            <a:rPr lang="zh-CN" altLang="en-US" sz="2300" kern="1200" dirty="0"/>
            <a:t>里的块大小相同</a:t>
          </a:r>
        </a:p>
        <a:p>
          <a:pPr marL="228600" lvl="1" indent="-228600" algn="l" defTabSz="1022350">
            <a:lnSpc>
              <a:spcPct val="90000"/>
            </a:lnSpc>
            <a:spcBef>
              <a:spcPct val="0"/>
            </a:spcBef>
            <a:spcAft>
              <a:spcPct val="15000"/>
            </a:spcAft>
            <a:buChar char="•"/>
          </a:pPr>
          <a:r>
            <a:rPr lang="zh-CN" altLang="en-US" sz="2300" kern="1200" dirty="0"/>
            <a:t>单向链表</a:t>
          </a:r>
        </a:p>
      </dsp:txBody>
      <dsp:txXfrm>
        <a:off x="75252" y="1535719"/>
        <a:ext cx="4024340" cy="2355966"/>
      </dsp:txXfrm>
    </dsp:sp>
    <dsp:sp modelId="{7359D92C-BA39-4EC3-B6D2-E1E252ABB319}">
      <dsp:nvSpPr>
        <dsp:cNvPr id="0" name=""/>
        <dsp:cNvSpPr/>
      </dsp:nvSpPr>
      <dsp:spPr>
        <a:xfrm>
          <a:off x="4589984" y="2196507"/>
          <a:ext cx="884238" cy="103439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589984" y="2403385"/>
        <a:ext cx="618967" cy="620635"/>
      </dsp:txXfrm>
    </dsp:sp>
    <dsp:sp modelId="{3AC956C1-77E8-4F2E-B1EE-1E91F9134BF7}">
      <dsp:nvSpPr>
        <dsp:cNvPr id="0" name=""/>
        <dsp:cNvSpPr/>
      </dsp:nvSpPr>
      <dsp:spPr>
        <a:xfrm>
          <a:off x="5841264" y="1462422"/>
          <a:ext cx="4170934" cy="2502560"/>
        </a:xfrm>
        <a:prstGeom prst="roundRect">
          <a:avLst>
            <a:gd name="adj" fmla="val 10000"/>
          </a:avLst>
        </a:prstGeom>
        <a:solidFill>
          <a:schemeClr val="accent4">
            <a:hueOff val="2658761"/>
            <a:satOff val="962"/>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t>普通</a:t>
          </a:r>
          <a:r>
            <a:rPr lang="en-US" altLang="zh-CN" sz="3000" kern="1200" dirty="0"/>
            <a:t>bin</a:t>
          </a:r>
          <a:endParaRPr lang="zh-CN" altLang="en-US" sz="3000" kern="1200" dirty="0"/>
        </a:p>
        <a:p>
          <a:pPr marL="228600" lvl="1" indent="-228600" algn="l" defTabSz="1022350">
            <a:lnSpc>
              <a:spcPct val="90000"/>
            </a:lnSpc>
            <a:spcBef>
              <a:spcPct val="0"/>
            </a:spcBef>
            <a:spcAft>
              <a:spcPct val="15000"/>
            </a:spcAft>
            <a:buChar char="•"/>
          </a:pPr>
          <a:r>
            <a:rPr lang="zh-CN" altLang="en-US" sz="2300" kern="1200" dirty="0"/>
            <a:t>分成三种</a:t>
          </a:r>
        </a:p>
        <a:p>
          <a:pPr marL="457200" lvl="2" indent="-228600" algn="l" defTabSz="1022350">
            <a:lnSpc>
              <a:spcPct val="90000"/>
            </a:lnSpc>
            <a:spcBef>
              <a:spcPct val="0"/>
            </a:spcBef>
            <a:spcAft>
              <a:spcPct val="15000"/>
            </a:spcAft>
            <a:buChar char="•"/>
          </a:pPr>
          <a:r>
            <a:rPr lang="zh-CN" altLang="en-US" sz="2300" kern="1200" dirty="0"/>
            <a:t>无序，小块，大块</a:t>
          </a:r>
        </a:p>
        <a:p>
          <a:pPr marL="228600" lvl="1" indent="-228600" algn="l" defTabSz="1022350">
            <a:lnSpc>
              <a:spcPct val="90000"/>
            </a:lnSpc>
            <a:spcBef>
              <a:spcPct val="0"/>
            </a:spcBef>
            <a:spcAft>
              <a:spcPct val="15000"/>
            </a:spcAft>
            <a:buChar char="•"/>
          </a:pPr>
          <a:r>
            <a:rPr lang="zh-CN" altLang="en-US" sz="2300" kern="1200" dirty="0"/>
            <a:t>以双向链表索引</a:t>
          </a:r>
        </a:p>
      </dsp:txBody>
      <dsp:txXfrm>
        <a:off x="5914561" y="1535719"/>
        <a:ext cx="4024340" cy="23559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5F33D-0CAA-46B9-BE46-ACC70347D6F7}">
      <dsp:nvSpPr>
        <dsp:cNvPr id="0" name=""/>
        <dsp:cNvSpPr/>
      </dsp:nvSpPr>
      <dsp:spPr>
        <a:xfrm>
          <a:off x="5670302" y="3858974"/>
          <a:ext cx="2803431" cy="1815988"/>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4378603"/>
              <a:satOff val="-33755"/>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b="0" i="0" kern="1200"/>
            <a:t>Chunks of size </a:t>
          </a:r>
          <a:r>
            <a:rPr lang="en-US" sz="1300" b="0" i="0" kern="1200">
              <a:hlinkClick xmlns:r="http://schemas.openxmlformats.org/officeDocument/2006/relationships" r:id="rId1"/>
            </a:rPr>
            <a:t>less than 512</a:t>
          </a:r>
          <a:r>
            <a:rPr lang="en-US" sz="1300" b="0" i="0" kern="1200"/>
            <a:t> bytes</a:t>
          </a:r>
          <a:endParaRPr lang="de-DE" sz="1300" kern="1200" dirty="0"/>
        </a:p>
      </dsp:txBody>
      <dsp:txXfrm>
        <a:off x="6551222" y="4352862"/>
        <a:ext cx="1882620" cy="1282209"/>
      </dsp:txXfrm>
    </dsp:sp>
    <dsp:sp modelId="{B012F7A3-941F-43E9-A8DC-21E0EA0E76CD}">
      <dsp:nvSpPr>
        <dsp:cNvPr id="0" name=""/>
        <dsp:cNvSpPr/>
      </dsp:nvSpPr>
      <dsp:spPr>
        <a:xfrm>
          <a:off x="1096282" y="3858974"/>
          <a:ext cx="2803431" cy="1815988"/>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6567904"/>
              <a:satOff val="-50632"/>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Chunks of size greater than equal to 512 </a:t>
          </a:r>
          <a:r>
            <a:rPr lang="en-US" altLang="zh-CN" sz="1300" b="0" i="0" kern="1200" dirty="0"/>
            <a:t>bytes</a:t>
          </a:r>
          <a:endParaRPr lang="de-DE" sz="1300" kern="1200" dirty="0"/>
        </a:p>
      </dsp:txBody>
      <dsp:txXfrm>
        <a:off x="1136173" y="4352862"/>
        <a:ext cx="1882620" cy="1282209"/>
      </dsp:txXfrm>
    </dsp:sp>
    <dsp:sp modelId="{D04B7DD9-C2AC-438D-A0E7-CE25B60D2DD3}">
      <dsp:nvSpPr>
        <dsp:cNvPr id="0" name=""/>
        <dsp:cNvSpPr/>
      </dsp:nvSpPr>
      <dsp:spPr>
        <a:xfrm>
          <a:off x="5670302" y="0"/>
          <a:ext cx="2803431" cy="1815988"/>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2189301"/>
              <a:satOff val="-16877"/>
              <a:lumOff val="4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大小不确定</a:t>
          </a:r>
          <a:endParaRPr lang="de-DE" sz="1300" kern="1200" dirty="0"/>
        </a:p>
        <a:p>
          <a:pPr marL="114300" lvl="1" indent="-114300" algn="l" defTabSz="577850">
            <a:lnSpc>
              <a:spcPct val="90000"/>
            </a:lnSpc>
            <a:spcBef>
              <a:spcPct val="0"/>
            </a:spcBef>
            <a:spcAft>
              <a:spcPct val="15000"/>
            </a:spcAft>
            <a:buChar char="•"/>
          </a:pPr>
          <a:r>
            <a:rPr lang="zh-CN" altLang="en-US" sz="1300" kern="1200" dirty="0"/>
            <a:t>为了复用最近释放的块，提高性能</a:t>
          </a:r>
          <a:endParaRPr lang="de-DE" sz="1300" kern="1200" dirty="0"/>
        </a:p>
      </dsp:txBody>
      <dsp:txXfrm>
        <a:off x="6551222" y="39891"/>
        <a:ext cx="1882620" cy="1282209"/>
      </dsp:txXfrm>
    </dsp:sp>
    <dsp:sp modelId="{C75BB456-22EB-42BD-B233-608D543D17BE}">
      <dsp:nvSpPr>
        <dsp:cNvPr id="0" name=""/>
        <dsp:cNvSpPr/>
      </dsp:nvSpPr>
      <dsp:spPr>
        <a:xfrm>
          <a:off x="1096282" y="0"/>
          <a:ext cx="2803431" cy="1815988"/>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US" sz="1300" b="0" i="0" kern="1200"/>
            <a:t>Chunks of size </a:t>
          </a:r>
          <a:r>
            <a:rPr lang="en-US" sz="1300" b="0" i="0" kern="1200">
              <a:hlinkClick xmlns:r="http://schemas.openxmlformats.org/officeDocument/2006/relationships" r:id="rId2"/>
            </a:rPr>
            <a:t>16</a:t>
          </a:r>
          <a:r>
            <a:rPr lang="en-US" sz="1300" b="0" i="0" kern="1200"/>
            <a:t> to </a:t>
          </a:r>
          <a:r>
            <a:rPr lang="en-US" sz="1300" b="0" i="0" kern="1200">
              <a:hlinkClick xmlns:r="http://schemas.openxmlformats.org/officeDocument/2006/relationships" r:id="rId3"/>
            </a:rPr>
            <a:t>80</a:t>
          </a:r>
          <a:r>
            <a:rPr lang="en-US" sz="1300" b="0" i="0" kern="1200"/>
            <a:t> bytes</a:t>
          </a:r>
          <a:endParaRPr lang="en-US" sz="1300" kern="1200"/>
        </a:p>
      </dsp:txBody>
      <dsp:txXfrm>
        <a:off x="1136173" y="39891"/>
        <a:ext cx="1882620" cy="1282209"/>
      </dsp:txXfrm>
    </dsp:sp>
    <dsp:sp modelId="{6AE44426-C4B6-45D7-998D-FB695BA8585C}">
      <dsp:nvSpPr>
        <dsp:cNvPr id="0" name=""/>
        <dsp:cNvSpPr/>
      </dsp:nvSpPr>
      <dsp:spPr>
        <a:xfrm>
          <a:off x="2270999" y="323472"/>
          <a:ext cx="2457258" cy="2457258"/>
        </a:xfrm>
        <a:prstGeom prst="pieWedg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de-DE" sz="2500" kern="1200" dirty="0"/>
            <a:t>Fast bin</a:t>
          </a:r>
          <a:endParaRPr lang="en-US" sz="2500" kern="1200" dirty="0"/>
        </a:p>
      </dsp:txBody>
      <dsp:txXfrm>
        <a:off x="2990713" y="1043186"/>
        <a:ext cx="1737544" cy="1737544"/>
      </dsp:txXfrm>
    </dsp:sp>
    <dsp:sp modelId="{91AECBC5-2F2D-47DC-8EFF-4BD96F0B7938}">
      <dsp:nvSpPr>
        <dsp:cNvPr id="0" name=""/>
        <dsp:cNvSpPr/>
      </dsp:nvSpPr>
      <dsp:spPr>
        <a:xfrm rot="5400000">
          <a:off x="4841757" y="323472"/>
          <a:ext cx="2457258" cy="2457258"/>
        </a:xfrm>
        <a:prstGeom prst="pieWedge">
          <a:avLst/>
        </a:prstGeom>
        <a:solidFill>
          <a:schemeClr val="accent3">
            <a:hueOff val="2189301"/>
            <a:satOff val="-16877"/>
            <a:lumOff val="45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de-DE" sz="2500" kern="1200" dirty="0"/>
            <a:t>Unsorted bin</a:t>
          </a:r>
        </a:p>
      </dsp:txBody>
      <dsp:txXfrm rot="-5400000">
        <a:off x="4841757" y="1043186"/>
        <a:ext cx="1737544" cy="1737544"/>
      </dsp:txXfrm>
    </dsp:sp>
    <dsp:sp modelId="{0DB17FCC-C958-43EB-9F33-2147CAC949F2}">
      <dsp:nvSpPr>
        <dsp:cNvPr id="0" name=""/>
        <dsp:cNvSpPr/>
      </dsp:nvSpPr>
      <dsp:spPr>
        <a:xfrm rot="10800000">
          <a:off x="4841757" y="2894231"/>
          <a:ext cx="2457258" cy="2457258"/>
        </a:xfrm>
        <a:prstGeom prst="pieWedge">
          <a:avLst/>
        </a:prstGeom>
        <a:solidFill>
          <a:schemeClr val="accent3">
            <a:hueOff val="4378603"/>
            <a:satOff val="-33755"/>
            <a:lumOff val="91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de-DE" sz="2500" kern="1200" dirty="0"/>
            <a:t>Small bin</a:t>
          </a:r>
        </a:p>
      </dsp:txBody>
      <dsp:txXfrm rot="10800000">
        <a:off x="4841757" y="2894231"/>
        <a:ext cx="1737544" cy="1737544"/>
      </dsp:txXfrm>
    </dsp:sp>
    <dsp:sp modelId="{905374A6-A6D6-4675-B705-D6936E9534F6}">
      <dsp:nvSpPr>
        <dsp:cNvPr id="0" name=""/>
        <dsp:cNvSpPr/>
      </dsp:nvSpPr>
      <dsp:spPr>
        <a:xfrm rot="16200000">
          <a:off x="2270999" y="2894231"/>
          <a:ext cx="2457258" cy="2457258"/>
        </a:xfrm>
        <a:prstGeom prst="pieWedge">
          <a:avLst/>
        </a:prstGeom>
        <a:solidFill>
          <a:schemeClr val="accent3">
            <a:hueOff val="6567904"/>
            <a:satOff val="-50632"/>
            <a:lumOff val="137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de-DE" sz="2500" kern="1200" dirty="0"/>
            <a:t>Large bin</a:t>
          </a:r>
        </a:p>
      </dsp:txBody>
      <dsp:txXfrm rot="5400000">
        <a:off x="2990713" y="2894231"/>
        <a:ext cx="1737544" cy="1737544"/>
      </dsp:txXfrm>
    </dsp:sp>
    <dsp:sp modelId="{22DD816F-C68B-4C8B-BA40-69A6A94D0100}">
      <dsp:nvSpPr>
        <dsp:cNvPr id="0" name=""/>
        <dsp:cNvSpPr/>
      </dsp:nvSpPr>
      <dsp:spPr>
        <a:xfrm>
          <a:off x="4360804" y="2326734"/>
          <a:ext cx="848406" cy="737745"/>
        </a:xfrm>
        <a:prstGeom prst="circularArrow">
          <a:avLst/>
        </a:prstGeom>
        <a:solidFill>
          <a:schemeClr val="accent3">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E7ECFB-86F2-46D1-80DF-0ECB7E28681A}">
      <dsp:nvSpPr>
        <dsp:cNvPr id="0" name=""/>
        <dsp:cNvSpPr/>
      </dsp:nvSpPr>
      <dsp:spPr>
        <a:xfrm rot="10800000">
          <a:off x="4360804" y="2610482"/>
          <a:ext cx="848406" cy="737745"/>
        </a:xfrm>
        <a:prstGeom prst="circularArrow">
          <a:avLst/>
        </a:prstGeom>
        <a:solidFill>
          <a:schemeClr val="accent3">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E78C-D7BA-E147-9353-001822E7BE40}" type="datetimeFigureOut">
              <a:rPr kumimoji="1" lang="zh-CN" altLang="en-US" smtClean="0"/>
              <a:t>2017/11/17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BA17D1-D678-8443-ACEE-C1E01A89C514}" type="slidenum">
              <a:rPr kumimoji="1" lang="zh-CN" altLang="en-US" smtClean="0"/>
              <a:t>‹#›</a:t>
            </a:fld>
            <a:endParaRPr kumimoji="1" lang="zh-CN" altLang="en-US"/>
          </a:p>
        </p:txBody>
      </p:sp>
    </p:spTree>
    <p:extLst>
      <p:ext uri="{BB962C8B-B14F-4D97-AF65-F5344CB8AC3E}">
        <p14:creationId xmlns:p14="http://schemas.microsoft.com/office/powerpoint/2010/main" val="1407463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Process_(computing)" TargetMode="External"/><Relationship Id="rId13" Type="http://schemas.openxmlformats.org/officeDocument/2006/relationships/hyperlink" Target="https://en.wikipedia.org/wiki/Dynamic_memory_allocation" TargetMode="External"/><Relationship Id="rId3" Type="http://schemas.openxmlformats.org/officeDocument/2006/relationships/hyperlink" Target="https://en.wikipedia.org/wiki/Memory_management" TargetMode="External"/><Relationship Id="rId7" Type="http://schemas.openxmlformats.org/officeDocument/2006/relationships/hyperlink" Target="https://en.wikipedia.org/wiki/Data_segment" TargetMode="External"/><Relationship Id="rId12" Type="http://schemas.openxmlformats.org/officeDocument/2006/relationships/hyperlink" Target="https://en.wikipedia.org/wiki/Wikipedia:Citation_needed"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en.wikipedia.org/wiki/Unix-like" TargetMode="External"/><Relationship Id="rId11" Type="http://schemas.openxmlformats.org/officeDocument/2006/relationships/hyperlink" Target="https://en.wikipedia.org/wiki/Mmap" TargetMode="External"/><Relationship Id="rId5" Type="http://schemas.openxmlformats.org/officeDocument/2006/relationships/hyperlink" Target="https://en.wikipedia.org/wiki/Unix" TargetMode="External"/><Relationship Id="rId10" Type="http://schemas.openxmlformats.org/officeDocument/2006/relationships/hyperlink" Target="https://en.wikipedia.org/wiki/Malloc" TargetMode="External"/><Relationship Id="rId4" Type="http://schemas.openxmlformats.org/officeDocument/2006/relationships/hyperlink" Target="https://en.wikipedia.org/wiki/System_call" TargetMode="External"/><Relationship Id="rId9" Type="http://schemas.openxmlformats.org/officeDocument/2006/relationships/hyperlink" Target="https://en.wikipedia.org/wiki/Sbrk#cite_note-1" TargetMode="External"/><Relationship Id="rId14" Type="http://schemas.openxmlformats.org/officeDocument/2006/relationships/hyperlink" Target="https://en.wikipedia.org/wiki/Sbrk#cite_note-OpenGrpStdSIH-2"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aike.baidu.com/item/%E8%B5%B5%E5%A7%A8%E5%A8%98"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baike.baidu.com/item/%E6%8E%A2%E6%98%A5" TargetMode="External"/><Relationship Id="rId5" Type="http://schemas.openxmlformats.org/officeDocument/2006/relationships/hyperlink" Target="http://baike.baidu.com/item/%E8%B4%BE%E6%8E%A2%E6%98%A5" TargetMode="External"/><Relationship Id="rId4" Type="http://schemas.openxmlformats.org/officeDocument/2006/relationships/hyperlink" Target="http://baike.baidu.com/item/%E8%B4%BE%E7%8E%AF"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sploitfun/lsploits/blob/master/glibc/malloc/malloc.c#L3988"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github.com/sploitfun/lsploits/blob/master/glibc/malloc/malloc.c#L3432"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aidu.com/link?url=B2vGq2nyt-ayybPbHOGLBuUcZ1hTf57U6usJAznxq0d1ibzH38tddANTfbiNL4UHA5rd7DzGUb4Rg9Vbc155I_Kb7xA6O0rYUTfUEZWUz4cnnX03s_jgGE7SMhtgAOK7"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baidu.com/s?rsv_idx=1&amp;wd=%E6%9D%9C%E7%94%AB&amp;usm=3&amp;ie=utf-8&amp;rsv_cq=%E8%8C%85%E5%B1%8B%E4%B8%BA%E7%A7%8B%E9%A3%8E%E6%89%80%E7%A0%B4%E6%AD%8C&amp;rsv_dl=0_left_exactqa_detail_28217"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opensource.org/" TargetMode="External"/><Relationship Id="rId2" Type="http://schemas.openxmlformats.org/officeDocument/2006/relationships/slide" Target="../slides/slide119.xml"/><Relationship Id="rId1" Type="http://schemas.openxmlformats.org/officeDocument/2006/relationships/notesMaster" Target="../notesMasters/notesMaster1.xml"/><Relationship Id="rId5" Type="http://schemas.openxmlformats.org/officeDocument/2006/relationships/hyperlink" Target="http://www.gnu.org/licenses/gpl-2.0.html" TargetMode="External"/><Relationship Id="rId4" Type="http://schemas.openxmlformats.org/officeDocument/2006/relationships/hyperlink" Target="http://www.gnu.org/philosophy/free-sw.htm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BA17D1-D678-8443-ACEE-C1E01A89C514}" type="slidenum">
              <a:rPr kumimoji="1" lang="zh-CN" altLang="en-US" smtClean="0"/>
              <a:t>1</a:t>
            </a:fld>
            <a:endParaRPr kumimoji="1" lang="zh-CN" altLang="en-US"/>
          </a:p>
        </p:txBody>
      </p:sp>
    </p:spTree>
    <p:extLst>
      <p:ext uri="{BB962C8B-B14F-4D97-AF65-F5344CB8AC3E}">
        <p14:creationId xmlns:p14="http://schemas.microsoft.com/office/powerpoint/2010/main" val="2254351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448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920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err="1">
                <a:solidFill>
                  <a:schemeClr val="tx1"/>
                </a:solidFill>
                <a:effectLst/>
                <a:latin typeface="+mn-lt"/>
                <a:ea typeface="+mn-ea"/>
                <a:cs typeface="+mn-cs"/>
              </a:rPr>
              <a:t>brk</a:t>
            </a:r>
            <a:r>
              <a:rPr lang="en-US" altLang="zh-CN" sz="1200" b="0" i="0" kern="1200" dirty="0">
                <a:solidFill>
                  <a:schemeClr val="tx1"/>
                </a:solidFill>
                <a:effectLst/>
                <a:latin typeface="+mn-lt"/>
                <a:ea typeface="+mn-ea"/>
                <a:cs typeface="+mn-cs"/>
              </a:rPr>
              <a:t> and </a:t>
            </a:r>
            <a:r>
              <a:rPr lang="en-US" altLang="zh-CN" sz="1200" b="1" i="0" kern="1200" dirty="0" err="1">
                <a:solidFill>
                  <a:schemeClr val="tx1"/>
                </a:solidFill>
                <a:effectLst/>
                <a:latin typeface="+mn-lt"/>
                <a:ea typeface="+mn-ea"/>
                <a:cs typeface="+mn-cs"/>
              </a:rPr>
              <a:t>sbrk</a:t>
            </a:r>
            <a:r>
              <a:rPr lang="en-US" altLang="zh-CN" sz="1200" b="0" i="0" kern="1200" dirty="0">
                <a:solidFill>
                  <a:schemeClr val="tx1"/>
                </a:solidFill>
                <a:effectLst/>
                <a:latin typeface="+mn-lt"/>
                <a:ea typeface="+mn-ea"/>
                <a:cs typeface="+mn-cs"/>
              </a:rPr>
              <a:t> are basic </a:t>
            </a:r>
            <a:r>
              <a:rPr lang="en-US" altLang="zh-CN" sz="1200" b="0" i="0" u="none" strike="noStrike" kern="1200" dirty="0">
                <a:solidFill>
                  <a:schemeClr val="tx1"/>
                </a:solidFill>
                <a:effectLst/>
                <a:latin typeface="+mn-lt"/>
                <a:ea typeface="+mn-ea"/>
                <a:cs typeface="+mn-cs"/>
                <a:hlinkClick r:id="rId3" tooltip="Memory management"/>
              </a:rPr>
              <a:t>memory management</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System call"/>
              </a:rPr>
              <a:t>system calls</a:t>
            </a:r>
            <a:r>
              <a:rPr lang="en-US" altLang="zh-CN" sz="1200" b="0" i="0" kern="1200" dirty="0">
                <a:solidFill>
                  <a:schemeClr val="tx1"/>
                </a:solidFill>
                <a:effectLst/>
                <a:latin typeface="+mn-lt"/>
                <a:ea typeface="+mn-ea"/>
                <a:cs typeface="+mn-cs"/>
              </a:rPr>
              <a:t> used in </a:t>
            </a:r>
            <a:r>
              <a:rPr lang="en-US" altLang="zh-CN" sz="1200" b="0" i="0" u="none" strike="noStrike" kern="1200" dirty="0">
                <a:solidFill>
                  <a:schemeClr val="tx1"/>
                </a:solidFill>
                <a:effectLst/>
                <a:latin typeface="+mn-lt"/>
                <a:ea typeface="+mn-ea"/>
                <a:cs typeface="+mn-cs"/>
                <a:hlinkClick r:id="rId5" tooltip="Unix"/>
              </a:rPr>
              <a:t>Unix</a:t>
            </a:r>
            <a:r>
              <a:rPr lang="en-US" altLang="zh-CN" sz="1200" b="0" i="0" kern="1200" dirty="0">
                <a:solidFill>
                  <a:schemeClr val="tx1"/>
                </a:solidFill>
                <a:effectLst/>
                <a:latin typeface="+mn-lt"/>
                <a:ea typeface="+mn-ea"/>
                <a:cs typeface="+mn-cs"/>
              </a:rPr>
              <a:t> and </a:t>
            </a:r>
            <a:r>
              <a:rPr lang="en-US" altLang="zh-CN" sz="1200" b="0" i="0" u="none" strike="noStrike" kern="1200" dirty="0">
                <a:solidFill>
                  <a:schemeClr val="tx1"/>
                </a:solidFill>
                <a:effectLst/>
                <a:latin typeface="+mn-lt"/>
                <a:ea typeface="+mn-ea"/>
                <a:cs typeface="+mn-cs"/>
                <a:hlinkClick r:id="rId6" tooltip="Unix-like"/>
              </a:rPr>
              <a:t>Unix-like</a:t>
            </a:r>
            <a:r>
              <a:rPr lang="en-US" altLang="zh-CN" sz="1200" b="0" i="0" kern="1200" dirty="0">
                <a:solidFill>
                  <a:schemeClr val="tx1"/>
                </a:solidFill>
                <a:effectLst/>
                <a:latin typeface="+mn-lt"/>
                <a:ea typeface="+mn-ea"/>
                <a:cs typeface="+mn-cs"/>
              </a:rPr>
              <a:t> operating systems to control the amount of memory allocated to the </a:t>
            </a:r>
            <a:r>
              <a:rPr lang="en-US" altLang="zh-CN" sz="1200" b="0" i="0" u="none" strike="noStrike" kern="1200" dirty="0">
                <a:solidFill>
                  <a:schemeClr val="tx1"/>
                </a:solidFill>
                <a:effectLst/>
                <a:latin typeface="+mn-lt"/>
                <a:ea typeface="+mn-ea"/>
                <a:cs typeface="+mn-cs"/>
                <a:hlinkClick r:id="rId7" tooltip="Data segment"/>
              </a:rPr>
              <a:t>data segment</a:t>
            </a:r>
            <a:r>
              <a:rPr lang="en-US" altLang="zh-CN" sz="1200" b="0" i="0" kern="1200" dirty="0">
                <a:solidFill>
                  <a:schemeClr val="tx1"/>
                </a:solidFill>
                <a:effectLst/>
                <a:latin typeface="+mn-lt"/>
                <a:ea typeface="+mn-ea"/>
                <a:cs typeface="+mn-cs"/>
              </a:rPr>
              <a:t> of the </a:t>
            </a:r>
            <a:r>
              <a:rPr lang="en-US" altLang="zh-CN" sz="1200" b="0" i="0" u="none" strike="noStrike" kern="1200" dirty="0">
                <a:solidFill>
                  <a:schemeClr val="tx1"/>
                </a:solidFill>
                <a:effectLst/>
                <a:latin typeface="+mn-lt"/>
                <a:ea typeface="+mn-ea"/>
                <a:cs typeface="+mn-cs"/>
                <a:hlinkClick r:id="rId8" tooltip="Process (computing)"/>
              </a:rPr>
              <a:t>process</a:t>
            </a:r>
            <a:r>
              <a:rPr lang="en-US" altLang="zh-CN" sz="1200" b="0" i="0" kern="1200" dirty="0">
                <a:solidFill>
                  <a:schemeClr val="tx1"/>
                </a:solidFill>
                <a:effectLst/>
                <a:latin typeface="+mn-lt"/>
                <a:ea typeface="+mn-ea"/>
                <a:cs typeface="+mn-cs"/>
              </a:rPr>
              <a:t>.</a:t>
            </a:r>
            <a:r>
              <a:rPr lang="en-US" altLang="zh-CN" sz="1200" b="0" i="0" u="none" strike="noStrike" kern="1200" baseline="30000" dirty="0">
                <a:solidFill>
                  <a:schemeClr val="tx1"/>
                </a:solidFill>
                <a:effectLst/>
                <a:latin typeface="+mn-lt"/>
                <a:ea typeface="+mn-ea"/>
                <a:cs typeface="+mn-cs"/>
                <a:hlinkClick r:id="rId9"/>
              </a:rPr>
              <a:t>[1]</a:t>
            </a:r>
            <a:r>
              <a:rPr lang="en-US" altLang="zh-CN" sz="1200" b="0" i="0" kern="1200" dirty="0">
                <a:solidFill>
                  <a:schemeClr val="tx1"/>
                </a:solidFill>
                <a:effectLst/>
                <a:latin typeface="+mn-lt"/>
                <a:ea typeface="+mn-ea"/>
                <a:cs typeface="+mn-cs"/>
              </a:rPr>
              <a:t> These functions are typically called from a higher-level memory management library function such as </a:t>
            </a:r>
            <a:r>
              <a:rPr lang="en-US" altLang="zh-CN" sz="1200" u="none" strike="noStrike" kern="1200" dirty="0">
                <a:solidFill>
                  <a:schemeClr val="tx1"/>
                </a:solidFill>
                <a:effectLst/>
                <a:latin typeface="+mn-lt"/>
                <a:ea typeface="+mn-ea"/>
                <a:cs typeface="+mn-cs"/>
                <a:hlinkClick r:id="rId10" tooltip="Malloc"/>
              </a:rPr>
              <a:t>malloc</a:t>
            </a:r>
            <a:r>
              <a:rPr lang="en-US" altLang="zh-CN" sz="1200" b="0" i="0" kern="1200" dirty="0">
                <a:solidFill>
                  <a:schemeClr val="tx1"/>
                </a:solidFill>
                <a:effectLst/>
                <a:latin typeface="+mn-lt"/>
                <a:ea typeface="+mn-ea"/>
                <a:cs typeface="+mn-cs"/>
              </a:rPr>
              <a:t>. In the original Unix system, </a:t>
            </a:r>
            <a:r>
              <a:rPr lang="en-US" altLang="zh-CN" dirty="0" err="1"/>
              <a:t>brk</a:t>
            </a:r>
            <a:r>
              <a:rPr lang="en-US" altLang="zh-CN" sz="1200" b="0" i="0" kern="1200" dirty="0">
                <a:solidFill>
                  <a:schemeClr val="tx1"/>
                </a:solidFill>
                <a:effectLst/>
                <a:latin typeface="+mn-lt"/>
                <a:ea typeface="+mn-ea"/>
                <a:cs typeface="+mn-cs"/>
              </a:rPr>
              <a:t> and </a:t>
            </a:r>
            <a:r>
              <a:rPr lang="en-US" altLang="zh-CN" dirty="0" err="1"/>
              <a:t>sbrk</a:t>
            </a:r>
            <a:r>
              <a:rPr lang="en-US" altLang="zh-CN" sz="1200" b="0" i="0" kern="1200" dirty="0">
                <a:solidFill>
                  <a:schemeClr val="tx1"/>
                </a:solidFill>
                <a:effectLst/>
                <a:latin typeface="+mn-lt"/>
                <a:ea typeface="+mn-ea"/>
                <a:cs typeface="+mn-cs"/>
              </a:rPr>
              <a:t> were the only ways in which applications could acquire additional data space; later versions allowed this to also be done using the </a:t>
            </a:r>
            <a:r>
              <a:rPr lang="en-US" altLang="zh-CN" sz="1200" u="none" strike="noStrike" kern="1200" dirty="0" err="1">
                <a:solidFill>
                  <a:schemeClr val="tx1"/>
                </a:solidFill>
                <a:effectLst/>
                <a:latin typeface="+mn-lt"/>
                <a:ea typeface="+mn-ea"/>
                <a:cs typeface="+mn-cs"/>
                <a:hlinkClick r:id="rId11" tooltip="Mmap"/>
              </a:rPr>
              <a:t>mmap</a:t>
            </a:r>
            <a:r>
              <a:rPr lang="en-US" altLang="zh-CN" sz="1200" b="0" i="0" kern="1200" dirty="0">
                <a:solidFill>
                  <a:schemeClr val="tx1"/>
                </a:solidFill>
                <a:effectLst/>
                <a:latin typeface="+mn-lt"/>
                <a:ea typeface="+mn-ea"/>
                <a:cs typeface="+mn-cs"/>
              </a:rPr>
              <a:t> call.</a:t>
            </a:r>
            <a:r>
              <a:rPr lang="en-US" altLang="zh-CN" sz="1200" b="0" i="0" kern="1200" baseline="30000" dirty="0">
                <a:solidFill>
                  <a:schemeClr val="tx1"/>
                </a:solidFill>
                <a:effectLst/>
                <a:latin typeface="+mn-lt"/>
                <a:ea typeface="+mn-ea"/>
                <a:cs typeface="+mn-cs"/>
              </a:rPr>
              <a:t>[</a:t>
            </a:r>
            <a:r>
              <a:rPr lang="en-US" altLang="zh-CN" sz="1200" b="0" i="1" u="none" strike="noStrike" kern="1200" baseline="30000" dirty="0">
                <a:solidFill>
                  <a:schemeClr val="tx1"/>
                </a:solidFill>
                <a:effectLst/>
                <a:latin typeface="+mn-lt"/>
                <a:ea typeface="+mn-ea"/>
                <a:cs typeface="+mn-cs"/>
                <a:hlinkClick r:id="rId12" tooltip="Wikipedia:Citation needed"/>
              </a:rPr>
              <a:t>citation needed</a:t>
            </a:r>
            <a:r>
              <a:rPr lang="en-US" altLang="zh-CN" sz="1200" b="0" i="0" kern="1200" baseline="30000" dirty="0">
                <a:solidFill>
                  <a:schemeClr val="tx1"/>
                </a:solidFill>
                <a:effectLst/>
                <a:latin typeface="+mn-lt"/>
                <a:ea typeface="+mn-ea"/>
                <a:cs typeface="+mn-cs"/>
              </a:rPr>
              <a:t>]</a:t>
            </a:r>
          </a:p>
          <a:p>
            <a:endParaRPr lang="en-US" altLang="zh-CN" sz="1200" b="0" i="0" kern="1200" baseline="300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a:t>
            </a:r>
            <a:r>
              <a:rPr lang="en-US" altLang="zh-CN" sz="1200" b="0" i="0" kern="1200" dirty="0" err="1">
                <a:solidFill>
                  <a:schemeClr val="tx1"/>
                </a:solidFill>
                <a:effectLst/>
                <a:latin typeface="+mn-lt"/>
                <a:ea typeface="+mn-ea"/>
                <a:cs typeface="+mn-cs"/>
              </a:rPr>
              <a:t>brk</a:t>
            </a:r>
            <a:r>
              <a:rPr lang="en-US" altLang="zh-CN" sz="1200" b="0" i="0" kern="1200" dirty="0">
                <a:solidFill>
                  <a:schemeClr val="tx1"/>
                </a:solidFill>
                <a:effectLst/>
                <a:latin typeface="+mn-lt"/>
                <a:ea typeface="+mn-ea"/>
                <a:cs typeface="+mn-cs"/>
              </a:rPr>
              <a:t> and </a:t>
            </a:r>
            <a:r>
              <a:rPr lang="en-US" altLang="zh-CN" sz="1200" b="0" i="0" kern="1200" dirty="0" err="1">
                <a:solidFill>
                  <a:schemeClr val="tx1"/>
                </a:solidFill>
                <a:effectLst/>
                <a:latin typeface="+mn-lt"/>
                <a:ea typeface="+mn-ea"/>
                <a:cs typeface="+mn-cs"/>
              </a:rPr>
              <a:t>sbrk</a:t>
            </a:r>
            <a:r>
              <a:rPr lang="en-US" altLang="zh-CN" sz="1200" b="0" i="0" kern="1200" dirty="0">
                <a:solidFill>
                  <a:schemeClr val="tx1"/>
                </a:solidFill>
                <a:effectLst/>
                <a:latin typeface="+mn-lt"/>
                <a:ea typeface="+mn-ea"/>
                <a:cs typeface="+mn-cs"/>
              </a:rPr>
              <a:t> calls </a:t>
            </a:r>
            <a:r>
              <a:rPr lang="en-US" altLang="zh-CN" sz="1200" b="0" i="0" u="none" strike="noStrike" kern="1200" dirty="0">
                <a:solidFill>
                  <a:schemeClr val="tx1"/>
                </a:solidFill>
                <a:effectLst/>
                <a:latin typeface="+mn-lt"/>
                <a:ea typeface="+mn-ea"/>
                <a:cs typeface="+mn-cs"/>
                <a:hlinkClick r:id="rId13" tooltip="Dynamic memory allocation"/>
              </a:rPr>
              <a:t>dynamically change</a:t>
            </a:r>
            <a:r>
              <a:rPr lang="en-US" altLang="zh-CN" sz="1200" b="0" i="0" kern="1200" dirty="0">
                <a:solidFill>
                  <a:schemeClr val="tx1"/>
                </a:solidFill>
                <a:effectLst/>
                <a:latin typeface="+mn-lt"/>
                <a:ea typeface="+mn-ea"/>
                <a:cs typeface="+mn-cs"/>
              </a:rPr>
              <a:t> the amount of space allocated for the data segment of the calling process. The change is made by resetting the program break of the process, which determines the maximum space that can be allocated. The program break is the address of the first location beyond the current end of the data region. The amount of available space increases as the break value increases. The available space is initialized to a value of zero.</a:t>
            </a:r>
            <a:r>
              <a:rPr lang="en-US" altLang="zh-CN" sz="1200" b="0" i="0" u="none" strike="noStrike" kern="1200" baseline="30000" dirty="0">
                <a:solidFill>
                  <a:schemeClr val="tx1"/>
                </a:solidFill>
                <a:effectLst/>
                <a:latin typeface="+mn-lt"/>
                <a:ea typeface="+mn-ea"/>
                <a:cs typeface="+mn-cs"/>
                <a:hlinkClick r:id="rId14"/>
              </a:rPr>
              <a:t>[2]</a:t>
            </a:r>
            <a:r>
              <a:rPr lang="en-US" altLang="zh-CN" sz="1200" b="0" i="0" kern="1200" dirty="0">
                <a:solidFill>
                  <a:schemeClr val="tx1"/>
                </a:solidFill>
                <a:effectLst/>
                <a:latin typeface="+mn-lt"/>
                <a:ea typeface="+mn-ea"/>
                <a:cs typeface="+mn-cs"/>
              </a:rPr>
              <a:t> The break value can be automatically rounded up to a size appropriate for the </a:t>
            </a:r>
            <a:r>
              <a:rPr lang="en-US" altLang="zh-CN" sz="1200" b="0" i="0" u="none" strike="noStrike" kern="1200" dirty="0">
                <a:solidFill>
                  <a:schemeClr val="tx1"/>
                </a:solidFill>
                <a:effectLst/>
                <a:latin typeface="+mn-lt"/>
                <a:ea typeface="+mn-ea"/>
                <a:cs typeface="+mn-cs"/>
                <a:hlinkClick r:id="rId3" tooltip="Memory management"/>
              </a:rPr>
              <a:t>memory </a:t>
            </a:r>
            <a:r>
              <a:rPr lang="en-US" altLang="zh-CN" sz="1200" b="0" i="0" u="none" strike="noStrike" kern="1200" dirty="0" err="1">
                <a:solidFill>
                  <a:schemeClr val="tx1"/>
                </a:solidFill>
                <a:effectLst/>
                <a:latin typeface="+mn-lt"/>
                <a:ea typeface="+mn-ea"/>
                <a:cs typeface="+mn-cs"/>
                <a:hlinkClick r:id="rId3" tooltip="Memory management"/>
              </a:rPr>
              <a:t>management</a:t>
            </a:r>
            <a:r>
              <a:rPr lang="en-US" altLang="zh-CN" sz="1200" b="0" i="0" kern="1200" dirty="0" err="1">
                <a:solidFill>
                  <a:schemeClr val="tx1"/>
                </a:solidFill>
                <a:effectLst/>
                <a:latin typeface="+mn-lt"/>
                <a:ea typeface="+mn-ea"/>
                <a:cs typeface="+mn-cs"/>
              </a:rPr>
              <a:t>architecture</a:t>
            </a:r>
            <a:r>
              <a:rPr lang="en-US" altLang="zh-CN" sz="1200" b="0" i="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5041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ge@gewubox</a:t>
            </a:r>
            <a:r>
              <a:rPr lang="en-US" altLang="zh-CN" dirty="0"/>
              <a:t>:~$ cat /proc/2748/maps | grep "\[heap\]"</a:t>
            </a:r>
          </a:p>
          <a:p>
            <a:r>
              <a:rPr lang="en-US" altLang="zh-CN" dirty="0"/>
              <a:t>0804c000-0806d000 </a:t>
            </a:r>
            <a:r>
              <a:rPr lang="en-US" altLang="zh-CN" dirty="0" err="1"/>
              <a:t>rw</a:t>
            </a:r>
            <a:r>
              <a:rPr lang="en-US" altLang="zh-CN" dirty="0"/>
              <a:t>-p 00000000 00:00 0          [heap]</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565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更新</a:t>
            </a:r>
            <a:r>
              <a:rPr lang="en-US" altLang="zh-CN" dirty="0" err="1"/>
              <a:t>main_arena</a:t>
            </a:r>
            <a:r>
              <a:rPr lang="en-US" altLang="zh-CN" dirty="0"/>
              <a:t>-&gt;</a:t>
            </a:r>
            <a:r>
              <a:rPr lang="en-US" altLang="zh-CN" dirty="0" err="1"/>
              <a:t>system_mem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901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748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p>
          <a:p>
            <a:r>
              <a:rPr lang="en-US" altLang="zh-CN" dirty="0"/>
              <a:t>p/}}</a:t>
            </a:r>
            <a:endParaRPr lang="zh-CN" altLang="en-US" dirty="0"/>
          </a:p>
        </p:txBody>
      </p:sp>
      <p:sp>
        <p:nvSpPr>
          <p:cNvPr id="4" name="灯片编号占位符 3"/>
          <p:cNvSpPr>
            <a:spLocks noGrp="1"/>
          </p:cNvSpPr>
          <p:nvPr>
            <p:ph type="sldNum" sz="quarter" idx="10"/>
          </p:nvPr>
        </p:nvSpPr>
        <p:spPr/>
        <p:txBody>
          <a:bodyPr/>
          <a:lstStyle/>
          <a:p>
            <a:fld id="{E57F027B-CF21-4238-92A7-E71CBB92F249}" type="slidenum">
              <a:rPr lang="en-US" smtClean="0"/>
              <a:t>69</a:t>
            </a:fld>
            <a:endParaRPr lang="en-US"/>
          </a:p>
        </p:txBody>
      </p:sp>
    </p:spTree>
    <p:extLst>
      <p:ext uri="{BB962C8B-B14F-4D97-AF65-F5344CB8AC3E}">
        <p14:creationId xmlns:p14="http://schemas.microsoft.com/office/powerpoint/2010/main" val="3160060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hlinkClick r:id="rId3"/>
              </a:rPr>
              <a:t>赵姨娘</a:t>
            </a:r>
            <a:r>
              <a:rPr lang="zh-CN" altLang="en-US" sz="1200" b="0" i="0" kern="1200" dirty="0">
                <a:solidFill>
                  <a:schemeClr val="tx1"/>
                </a:solidFill>
                <a:effectLst/>
                <a:latin typeface="+mn-lt"/>
                <a:ea typeface="+mn-ea"/>
                <a:cs typeface="+mn-cs"/>
              </a:rPr>
              <a:t>，古典小说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红楼梦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中的角色。她是荣国府二老爷贾政之妾，环三爷</a:t>
            </a:r>
            <a:r>
              <a:rPr lang="zh-CN" altLang="en-US" sz="1200" b="0" i="0" u="none" strike="noStrike" kern="1200" dirty="0">
                <a:solidFill>
                  <a:schemeClr val="tx1"/>
                </a:solidFill>
                <a:effectLst/>
                <a:latin typeface="+mn-lt"/>
                <a:ea typeface="+mn-ea"/>
                <a:cs typeface="+mn-cs"/>
                <a:hlinkClick r:id="rId4"/>
              </a:rPr>
              <a:t>贾环</a:t>
            </a:r>
            <a:r>
              <a:rPr lang="zh-CN" altLang="en-US" sz="1200" b="0" i="0" kern="1200" dirty="0">
                <a:solidFill>
                  <a:schemeClr val="tx1"/>
                </a:solidFill>
                <a:effectLst/>
                <a:latin typeface="+mn-lt"/>
                <a:ea typeface="+mn-ea"/>
                <a:cs typeface="+mn-cs"/>
              </a:rPr>
              <a:t>和三姑娘</a:t>
            </a:r>
            <a:r>
              <a:rPr lang="zh-CN" altLang="en-US" sz="1200" b="0" i="0" u="none" strike="noStrike" kern="1200" dirty="0">
                <a:solidFill>
                  <a:schemeClr val="tx1"/>
                </a:solidFill>
                <a:effectLst/>
                <a:latin typeface="+mn-lt"/>
                <a:ea typeface="+mn-ea"/>
                <a:cs typeface="+mn-cs"/>
                <a:hlinkClick r:id="rId5"/>
              </a:rPr>
              <a:t>贾探春</a:t>
            </a:r>
            <a:r>
              <a:rPr lang="zh-CN" altLang="en-US" sz="1200" b="0" i="0" kern="1200" dirty="0">
                <a:solidFill>
                  <a:schemeClr val="tx1"/>
                </a:solidFill>
                <a:effectLst/>
                <a:latin typeface="+mn-lt"/>
                <a:ea typeface="+mn-ea"/>
                <a:cs typeface="+mn-cs"/>
              </a:rPr>
              <a:t>之生母。赵姨娘是家生女儿出生，所谓家生女儿，就是小厮与放出去的丫鬟结合生下的下一代。</a:t>
            </a:r>
          </a:p>
          <a:p>
            <a:r>
              <a:rPr lang="zh-CN" altLang="en-US" sz="1200" b="0" i="0" kern="1200" dirty="0">
                <a:solidFill>
                  <a:schemeClr val="tx1"/>
                </a:solidFill>
                <a:effectLst/>
                <a:latin typeface="+mn-lt"/>
                <a:ea typeface="+mn-ea"/>
                <a:cs typeface="+mn-cs"/>
              </a:rPr>
              <a:t>也许，赵姨娘年轻时候是漂亮的，看</a:t>
            </a:r>
            <a:r>
              <a:rPr lang="zh-CN" altLang="en-US" sz="1200" b="0" i="0" u="none" strike="noStrike" kern="1200" dirty="0">
                <a:solidFill>
                  <a:schemeClr val="tx1"/>
                </a:solidFill>
                <a:effectLst/>
                <a:latin typeface="+mn-lt"/>
                <a:ea typeface="+mn-ea"/>
                <a:cs typeface="+mn-cs"/>
                <a:hlinkClick r:id="rId6"/>
              </a:rPr>
              <a:t>探春</a:t>
            </a:r>
            <a:r>
              <a:rPr lang="zh-CN" altLang="en-US" sz="1200" b="0" i="0" kern="1200" dirty="0">
                <a:solidFill>
                  <a:schemeClr val="tx1"/>
                </a:solidFill>
                <a:effectLst/>
                <a:latin typeface="+mn-lt"/>
                <a:ea typeface="+mn-ea"/>
                <a:cs typeface="+mn-cs"/>
              </a:rPr>
              <a:t>的容貌大概可以略知一二。于是，赵姨娘成了贾政的妾，这是她幸运的一步，却也是不幸的开始。</a:t>
            </a:r>
          </a:p>
          <a:p>
            <a:endParaRPr lang="en-US" altLang="zh-CN" dirty="0"/>
          </a:p>
          <a:p>
            <a:endParaRPr lang="en-US" altLang="zh-CN" dirty="0"/>
          </a:p>
          <a:p>
            <a:r>
              <a:rPr lang="zh-CN" altLang="en-US" dirty="0"/>
              <a:t>出处</a:t>
            </a:r>
            <a:r>
              <a:rPr lang="en-US" altLang="zh-CN" dirty="0"/>
              <a:t>《</a:t>
            </a:r>
            <a:r>
              <a:rPr lang="zh-CN" altLang="en-US" dirty="0"/>
              <a:t>红楼梦</a:t>
            </a:r>
            <a:r>
              <a:rPr lang="en-US" altLang="zh-CN" dirty="0"/>
              <a:t>》“</a:t>
            </a:r>
            <a:r>
              <a:rPr lang="zh-CN" altLang="en-US" dirty="0"/>
              <a:t>看人下菜碟”可分为两个方面，一个是“看人”、一个是“下菜碟”。“</a:t>
            </a:r>
          </a:p>
          <a:p>
            <a:r>
              <a:rPr lang="zh-CN" altLang="en-US" dirty="0"/>
              <a:t>　　看人下菜碟</a:t>
            </a:r>
          </a:p>
          <a:p>
            <a:r>
              <a:rPr lang="zh-CN" altLang="en-US" dirty="0"/>
              <a:t>　　话出赵姨娘之口。</a:t>
            </a:r>
          </a:p>
          <a:p>
            <a:r>
              <a:rPr lang="zh-CN" altLang="en-US" dirty="0"/>
              <a:t>　　</a:t>
            </a:r>
            <a:r>
              <a:rPr lang="en-US" altLang="zh-CN" dirty="0"/>
              <a:t>《</a:t>
            </a:r>
            <a:r>
              <a:rPr lang="zh-CN" altLang="en-US" dirty="0"/>
              <a:t>红楼梦</a:t>
            </a:r>
            <a:r>
              <a:rPr lang="en-US" altLang="zh-CN" dirty="0"/>
              <a:t>》</a:t>
            </a:r>
            <a:r>
              <a:rPr lang="zh-CN" altLang="en-US" dirty="0"/>
              <a:t>第六十回中，芳官得了蕊官送的蔷薇硝喜滋滋向宝玉炫耀。不料，那贾环见了竟张口索要。这是情人送的爱物，芳官当然不愿意送给贾环，便找原先那包。岂知翻来</a:t>
            </a:r>
          </a:p>
          <a:p>
            <a:r>
              <a:rPr lang="zh-CN" altLang="en-US" dirty="0"/>
              <a:t>　　寻去找不到，一旁里麝月说：你不管拿些什么给他们，哪里看得出来，快打发他们去了。芳官听了，便用茉莉粉打发了贾环。不料这一打发，打发出了个闹剧。</a:t>
            </a:r>
          </a:p>
          <a:p>
            <a:r>
              <a:rPr lang="zh-CN" altLang="en-US" dirty="0"/>
              <a:t>　　赵姨娘见了茉莉粉，知道是糊弄贾环，顿时火起，怒冲冲找到怡红院，将那粉照着芳官的脸上摔去，手指着鼻尖骂道：小娼妇养的！你是我们家银子买来学戏的，不过娼妇粉头之流，我家里下三等奴才也比你高贵些，你都会看人下菜碟。</a:t>
            </a:r>
          </a:p>
          <a:p>
            <a:r>
              <a:rPr lang="zh-CN" altLang="en-US" dirty="0"/>
              <a:t>　　得，看人下菜碟出来了，芳官的举止不知不觉轻慢了贾环，也等于轻慢了赵姨娘。赵姨娘常被人轻慢，窝着一肚子火没地方发，正碰上个不识时务的小戏子犯上作乱，岂不冒火？你不是王夫人，你不是王熙凤，也不是老太太的心肝宝玉，老娘为何要受你的气？于是，扑过来摔过去，闹打开了。其实，赵姨娘这举动也是看人下菜碟，换个有脸的人，她敢？</a:t>
            </a:r>
          </a:p>
          <a:p>
            <a:r>
              <a:rPr lang="zh-CN" altLang="en-US" dirty="0"/>
              <a:t>　　细想一下，其实这世上哪一位不是看人下菜碟？一切的规矩礼法，似乎都起始于看人下菜碟。看准了人，下对了菜，就是正常礼仪，摆在桌面上便是合乎接待规范。所以，赵姨娘口中的看人下菜碟和现世流行的看人下菜碟都是一回事，是指本意之外的一切人际关系。不过若要理解意外之意，尚需好好体会一下意中之意。</a:t>
            </a:r>
          </a:p>
          <a:p>
            <a:r>
              <a:rPr lang="zh-CN" altLang="en-US" dirty="0"/>
              <a:t>　　我这人在城里住了三十余年了，可是我觉得自己仍然是个农民。大鱼大肉不喜欢，而见了菜窝窝倒是谢天谢地！反之，即使饭菜再丰盛，我也不喜欢。为啥？还是招待者不懂看人下菜碟！但是，切记也不要一把尺子量到底。招待他人，得按他人的胃口下菜。我主管过接待，不同人有不同标准。政务人员曾严格要求过四菜一汤。哪怕端上来就吃光也不能超越。而对外商就另当别论了，丰盛的饭菜几乎没动筷子，就撤了下去。因而有人怨怪，不过怨怪归怨怪，廉政防线不能逾越。</a:t>
            </a:r>
          </a:p>
          <a:p>
            <a:r>
              <a:rPr lang="zh-CN" altLang="en-US" dirty="0"/>
              <a:t>　　仅仅怨怪还算罢了，关键是芝麻小的问题竟成了西瓜大的错误，甚而弄得难以正常工作。这就不得不思考了，思来想去，问题出在四菜一汤上，连忙拓展思路，四菜仍是四菜，只是一个大菜盘里少不了要装小四菜，一汤还是一汤，只是舀了</a:t>
            </a:r>
            <a:r>
              <a:rPr lang="en-US" altLang="zh-CN" dirty="0"/>
              <a:t>10</a:t>
            </a:r>
            <a:r>
              <a:rPr lang="zh-CN" altLang="en-US" dirty="0"/>
              <a:t>碗还可以再舀。这么一来，酒桌皆大欢喜，工作皆大欢喜，即使西瓜大的错误也变成芝麻小的问题。芝麻小的问题还算问题吗？不算，也就没了问题。</a:t>
            </a:r>
          </a:p>
          <a:p>
            <a:r>
              <a:rPr lang="zh-CN" altLang="en-US" dirty="0"/>
              <a:t>　　这都是先前的事了。后来层次分明了，麻烦更少了，有人划拉了这么几个台面：喝白酒，打白条；喝啤酒，说屁话；喝红酒，收红包；喝洋酒，泡洋妞。一个台面，一个标准，差别十分明显。幸亏赵姨娘早不在这世上了，若要在，不气破肚子才怪。你见人家宝玉喝洋酒，泡洋妞，也想让你那贾环过过瘾，没门，你就安心让娃喝白酒，打白条吧！这世上喝不起白酒的人有的是，只能手握着人家打的白条干瞪眼。这就是人常说的，前头有个骑驴的，后头有个不如的。</a:t>
            </a:r>
          </a:p>
          <a:p>
            <a:r>
              <a:rPr lang="zh-CN" altLang="en-US" dirty="0"/>
              <a:t>　　如此想来，赵姨娘开心了吧，千万莫骂看人下菜碟了，再骂只能丢了自家的身份。世上原来就这么个道理，就这么个秩序，古今一样，中外一理。至于下个世纪怎么样？那不是我这草木之人说得清的了。</a:t>
            </a:r>
          </a:p>
        </p:txBody>
      </p:sp>
      <p:sp>
        <p:nvSpPr>
          <p:cNvPr id="4" name="灯片编号占位符 3"/>
          <p:cNvSpPr>
            <a:spLocks noGrp="1"/>
          </p:cNvSpPr>
          <p:nvPr>
            <p:ph type="sldNum" sz="quarter" idx="10"/>
          </p:nvPr>
        </p:nvSpPr>
        <p:spPr/>
        <p:txBody>
          <a:bodyPr/>
          <a:lstStyle/>
          <a:p>
            <a:fld id="{E57F027B-CF21-4238-92A7-E71CBB92F249}" type="slidenum">
              <a:rPr lang="en-US" smtClean="0"/>
              <a:t>71</a:t>
            </a:fld>
            <a:endParaRPr lang="en-US"/>
          </a:p>
        </p:txBody>
      </p:sp>
    </p:spTree>
    <p:extLst>
      <p:ext uri="{BB962C8B-B14F-4D97-AF65-F5344CB8AC3E}">
        <p14:creationId xmlns:p14="http://schemas.microsoft.com/office/powerpoint/2010/main" val="799704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索引空闲块</a:t>
            </a:r>
            <a:endParaRPr lang="en-US" altLang="zh-CN" dirty="0"/>
          </a:p>
          <a:p>
            <a:r>
              <a:rPr lang="zh-CN" altLang="en-US" dirty="0"/>
              <a:t>有时也被称为空闲链表</a:t>
            </a:r>
            <a:r>
              <a:rPr lang="en-US" altLang="zh-CN" dirty="0"/>
              <a:t>(free list)</a:t>
            </a:r>
          </a:p>
          <a:p>
            <a:r>
              <a:rPr lang="zh-CN" altLang="en-US" dirty="0"/>
              <a:t>为了加快释放和分配速度，释放时放入</a:t>
            </a:r>
            <a:r>
              <a:rPr lang="en-US" altLang="zh-CN" dirty="0"/>
              <a:t>bin</a:t>
            </a:r>
            <a:r>
              <a:rPr lang="zh-CN" altLang="en-US" dirty="0"/>
              <a:t>，分配时先在</a:t>
            </a:r>
            <a:r>
              <a:rPr lang="en-US" altLang="zh-CN" dirty="0"/>
              <a:t>bin</a:t>
            </a:r>
            <a:r>
              <a:rPr lang="zh-CN" altLang="en-US" dirty="0"/>
              <a:t>里寻找</a:t>
            </a:r>
            <a:endParaRPr lang="en-US" altLang="zh-CN" dirty="0"/>
          </a:p>
          <a:p>
            <a:r>
              <a:rPr lang="zh-CN" altLang="en-US" dirty="0"/>
              <a:t>超大块是例外</a:t>
            </a:r>
            <a:endParaRPr lang="en-US" altLang="zh-CN" dirty="0"/>
          </a:p>
          <a:p>
            <a:pPr lvl="1"/>
            <a:r>
              <a:rPr lang="zh-CN" altLang="en-US" dirty="0"/>
              <a:t>直接调用</a:t>
            </a:r>
            <a:r>
              <a:rPr lang="en-US" altLang="zh-CN" dirty="0" err="1"/>
              <a:t>mmap</a:t>
            </a:r>
            <a:r>
              <a:rPr lang="zh-CN" altLang="en-US" dirty="0"/>
              <a:t>和</a:t>
            </a:r>
            <a:r>
              <a:rPr lang="en-US" altLang="zh-CN" dirty="0" err="1"/>
              <a:t>munmap</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57F027B-CF21-4238-92A7-E71CBB92F249}" type="slidenum">
              <a:rPr lang="en-US" smtClean="0"/>
              <a:t>75</a:t>
            </a:fld>
            <a:endParaRPr lang="en-US"/>
          </a:p>
        </p:txBody>
      </p:sp>
    </p:spTree>
    <p:extLst>
      <p:ext uri="{BB962C8B-B14F-4D97-AF65-F5344CB8AC3E}">
        <p14:creationId xmlns:p14="http://schemas.microsoft.com/office/powerpoint/2010/main" val="4285424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Bins are the </a:t>
            </a:r>
            <a:r>
              <a:rPr lang="en-US" sz="1200" b="0" i="0" kern="1200" dirty="0" err="1">
                <a:solidFill>
                  <a:schemeClr val="tx1"/>
                </a:solidFill>
                <a:effectLst/>
                <a:latin typeface="+mn-lt"/>
                <a:ea typeface="+mn-ea"/>
                <a:cs typeface="+mn-cs"/>
              </a:rPr>
              <a:t>freelist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datastructures</a:t>
            </a:r>
            <a:r>
              <a:rPr lang="en-US" sz="1200" b="0" i="0" kern="1200" dirty="0">
                <a:solidFill>
                  <a:schemeClr val="tx1"/>
                </a:solidFill>
                <a:effectLst/>
                <a:latin typeface="+mn-lt"/>
                <a:ea typeface="+mn-ea"/>
                <a:cs typeface="+mn-cs"/>
              </a:rPr>
              <a:t>. They are used to hold free chunks. Based on chunk sizes, different bins are available</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When small or large chunk gets freed instead of adding them in to their respective bins, its gets </a:t>
            </a:r>
            <a:r>
              <a:rPr lang="en-US" sz="1200" b="0" i="0" u="none" strike="noStrike" kern="1200" dirty="0">
                <a:solidFill>
                  <a:schemeClr val="tx1"/>
                </a:solidFill>
                <a:effectLst/>
                <a:latin typeface="+mn-lt"/>
                <a:ea typeface="+mn-ea"/>
                <a:cs typeface="+mn-cs"/>
                <a:hlinkClick r:id="rId3"/>
              </a:rPr>
              <a:t>added</a:t>
            </a:r>
            <a:r>
              <a:rPr lang="en-US" sz="1200" b="0" i="0" kern="1200" dirty="0">
                <a:solidFill>
                  <a:schemeClr val="tx1"/>
                </a:solidFill>
                <a:effectLst/>
                <a:latin typeface="+mn-lt"/>
                <a:ea typeface="+mn-ea"/>
                <a:cs typeface="+mn-cs"/>
              </a:rPr>
              <a:t> into unsorted bin. This approach gives ‘</a:t>
            </a:r>
            <a:r>
              <a:rPr lang="en-US" sz="1200" b="0" i="0" kern="1200" dirty="0" err="1">
                <a:solidFill>
                  <a:schemeClr val="tx1"/>
                </a:solidFill>
                <a:effectLst/>
                <a:latin typeface="+mn-lt"/>
                <a:ea typeface="+mn-ea"/>
                <a:cs typeface="+mn-cs"/>
              </a:rPr>
              <a:t>glibc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malloc</a:t>
            </a:r>
            <a:r>
              <a:rPr lang="en-US" sz="1200" b="0" i="0" kern="1200" dirty="0">
                <a:solidFill>
                  <a:schemeClr val="tx1"/>
                </a:solidFill>
                <a:effectLst/>
                <a:latin typeface="+mn-lt"/>
                <a:ea typeface="+mn-ea"/>
                <a:cs typeface="+mn-cs"/>
              </a:rPr>
              <a:t>’ a second chance to </a:t>
            </a:r>
            <a:r>
              <a:rPr lang="en-US" sz="1200" b="0" i="0" u="none" strike="noStrike" kern="1200" dirty="0">
                <a:solidFill>
                  <a:schemeClr val="tx1"/>
                </a:solidFill>
                <a:effectLst/>
                <a:latin typeface="+mn-lt"/>
                <a:ea typeface="+mn-ea"/>
                <a:cs typeface="+mn-cs"/>
                <a:hlinkClick r:id="rId4"/>
              </a:rPr>
              <a:t>reuse</a:t>
            </a:r>
            <a:r>
              <a:rPr lang="en-US" sz="1200" b="0" i="0" kern="1200" dirty="0">
                <a:solidFill>
                  <a:schemeClr val="tx1"/>
                </a:solidFill>
                <a:effectLst/>
                <a:latin typeface="+mn-lt"/>
                <a:ea typeface="+mn-ea"/>
                <a:cs typeface="+mn-cs"/>
              </a:rPr>
              <a:t> the recently freed chunks. Hence memory allocation and </a:t>
            </a:r>
            <a:r>
              <a:rPr lang="en-US" sz="1200" b="0" i="0" kern="1200" dirty="0" err="1">
                <a:solidFill>
                  <a:schemeClr val="tx1"/>
                </a:solidFill>
                <a:effectLst/>
                <a:latin typeface="+mn-lt"/>
                <a:ea typeface="+mn-ea"/>
                <a:cs typeface="+mn-cs"/>
              </a:rPr>
              <a:t>deallocation</a:t>
            </a:r>
            <a:r>
              <a:rPr lang="en-US" sz="1200" b="0" i="0" kern="1200" dirty="0">
                <a:solidFill>
                  <a:schemeClr val="tx1"/>
                </a:solidFill>
                <a:effectLst/>
                <a:latin typeface="+mn-lt"/>
                <a:ea typeface="+mn-ea"/>
                <a:cs typeface="+mn-cs"/>
              </a:rPr>
              <a:t> speeds up a bit (because of unsorted bin) since time taken to look for appropriate bin is eliminated.</a:t>
            </a:r>
          </a:p>
          <a:p>
            <a:pPr fontAlgn="base"/>
            <a:r>
              <a:rPr lang="en-US" sz="1200" b="0" i="0" kern="1200" dirty="0">
                <a:solidFill>
                  <a:schemeClr val="tx1"/>
                </a:solidFill>
                <a:effectLst/>
                <a:latin typeface="+mn-lt"/>
                <a:ea typeface="+mn-ea"/>
                <a:cs typeface="+mn-cs"/>
              </a:rPr>
              <a:t>Number of bins – 1</a:t>
            </a:r>
          </a:p>
          <a:p>
            <a:pPr lvl="1" fontAlgn="base"/>
            <a:r>
              <a:rPr lang="en-US" sz="1200" b="0" i="0" kern="1200" dirty="0">
                <a:solidFill>
                  <a:schemeClr val="tx1"/>
                </a:solidFill>
                <a:effectLst/>
                <a:latin typeface="+mn-lt"/>
                <a:ea typeface="+mn-ea"/>
                <a:cs typeface="+mn-cs"/>
              </a:rPr>
              <a:t>Unsorted bin contains a circular double linked list (</a:t>
            </a:r>
            <a:r>
              <a:rPr lang="en-US" sz="1200" b="0" i="0" kern="1200" dirty="0" err="1">
                <a:solidFill>
                  <a:schemeClr val="tx1"/>
                </a:solidFill>
                <a:effectLst/>
                <a:latin typeface="+mn-lt"/>
                <a:ea typeface="+mn-ea"/>
                <a:cs typeface="+mn-cs"/>
              </a:rPr>
              <a:t>a.k.a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binlist</a:t>
            </a:r>
            <a:r>
              <a:rPr lang="en-US" sz="1200" b="0" i="0" kern="1200" dirty="0">
                <a:solidFill>
                  <a:schemeClr val="tx1"/>
                </a:solidFill>
                <a:effectLst/>
                <a:latin typeface="+mn-lt"/>
                <a:ea typeface="+mn-ea"/>
                <a:cs typeface="+mn-cs"/>
              </a:rPr>
              <a:t>) of free chunks.</a:t>
            </a:r>
          </a:p>
          <a:p>
            <a:pPr fontAlgn="base"/>
            <a:r>
              <a:rPr lang="en-US" sz="1200" b="0" i="0" kern="1200" dirty="0">
                <a:solidFill>
                  <a:schemeClr val="tx1"/>
                </a:solidFill>
                <a:effectLst/>
                <a:latin typeface="+mn-lt"/>
                <a:ea typeface="+mn-ea"/>
                <a:cs typeface="+mn-cs"/>
              </a:rPr>
              <a:t>Chunk size – There is no size restriction, chunks of </a:t>
            </a:r>
            <a:r>
              <a:rPr lang="en-US" sz="1200" b="0" i="1" kern="1200" dirty="0">
                <a:solidFill>
                  <a:schemeClr val="tx1"/>
                </a:solidFill>
                <a:effectLst/>
                <a:latin typeface="+mn-lt"/>
                <a:ea typeface="+mn-ea"/>
                <a:cs typeface="+mn-cs"/>
              </a:rPr>
              <a:t>any</a:t>
            </a:r>
            <a:r>
              <a:rPr lang="en-US" sz="1200" b="0" i="0" kern="1200" dirty="0">
                <a:solidFill>
                  <a:schemeClr val="tx1"/>
                </a:solidFill>
                <a:effectLst/>
                <a:latin typeface="+mn-lt"/>
                <a:ea typeface="+mn-ea"/>
                <a:cs typeface="+mn-cs"/>
              </a:rPr>
              <a:t> size belongs to this bin.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7F027B-CF21-4238-92A7-E71CBB92F249}" type="slidenum">
              <a:rPr lang="en-US" smtClean="0"/>
              <a:t>77</a:t>
            </a:fld>
            <a:endParaRPr lang="en-US"/>
          </a:p>
        </p:txBody>
      </p:sp>
    </p:spTree>
    <p:extLst>
      <p:ext uri="{BB962C8B-B14F-4D97-AF65-F5344CB8AC3E}">
        <p14:creationId xmlns:p14="http://schemas.microsoft.com/office/powerpoint/2010/main" val="178227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sng" kern="1200" dirty="0">
                <a:solidFill>
                  <a:schemeClr val="tx1"/>
                </a:solidFill>
                <a:effectLst/>
                <a:latin typeface="+mn-lt"/>
                <a:ea typeface="+mn-ea"/>
                <a:cs typeface="+mn-cs"/>
                <a:hlinkClick r:id="rId3"/>
              </a:rPr>
              <a:t>茅屋为秋风所破歌</a:t>
            </a:r>
            <a:r>
              <a:rPr lang="en-US" altLang="zh-CN" sz="1200" b="0" i="0" u="sng" kern="1200" dirty="0">
                <a:solidFill>
                  <a:schemeClr val="tx1"/>
                </a:solidFill>
                <a:effectLst/>
                <a:latin typeface="+mn-lt"/>
                <a:ea typeface="+mn-ea"/>
                <a:cs typeface="+mn-cs"/>
                <a:hlinkClick r:id="rId3"/>
              </a:rPr>
              <a:t>_</a:t>
            </a:r>
            <a:r>
              <a:rPr lang="zh-CN" altLang="en-US" sz="1200" b="0" i="0" u="sng" kern="1200" dirty="0">
                <a:solidFill>
                  <a:schemeClr val="tx1"/>
                </a:solidFill>
                <a:effectLst/>
                <a:latin typeface="+mn-lt"/>
                <a:ea typeface="+mn-ea"/>
                <a:cs typeface="+mn-cs"/>
                <a:hlinkClick r:id="rId3"/>
              </a:rPr>
              <a:t>百度汉语</a:t>
            </a:r>
            <a:endParaRPr lang="zh-CN" altLang="en-US"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作者：</a:t>
            </a:r>
            <a:r>
              <a:rPr lang="zh-CN" altLang="en-US" sz="1200" b="0" i="0" u="none" strike="noStrike" kern="1200" dirty="0">
                <a:solidFill>
                  <a:schemeClr val="tx1"/>
                </a:solidFill>
                <a:effectLst/>
                <a:latin typeface="+mn-lt"/>
                <a:ea typeface="+mn-ea"/>
                <a:cs typeface="+mn-cs"/>
                <a:hlinkClick r:id="rId4"/>
              </a:rPr>
              <a:t>杜甫</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八月秋高风怒号，卷我屋上三重茅。茅飞渡江洒江郊，高者挂罥长林梢，下者飘转沉塘坳。</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南村群童欺我老无力，忍能对面为盗贼。公然抱茅入竹去，唇焦口燥呼不得，归来倚杖自叹息。</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俄顷风定云墨色，秋天漠漠向昏黑。布衾多年冷似铁，娇儿恶卧踏里裂。</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床头屋漏无干处，雨脚如麻未断绝。</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自经丧乱少睡眠，长夜沾湿何由彻！</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安得广厦千万间，大庇天下寒士俱欢颜！</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风雨不动安如山。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呜呼！何时眼前突兀见此屋，吾庐独破受冻死亦足！</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挂罥（</a:t>
            </a:r>
            <a:r>
              <a:rPr lang="en-US" altLang="zh-CN" sz="1200" b="0" i="0" kern="1200" dirty="0" err="1">
                <a:solidFill>
                  <a:schemeClr val="tx1"/>
                </a:solidFill>
                <a:effectLst/>
                <a:latin typeface="+mn-lt"/>
                <a:ea typeface="+mn-ea"/>
                <a:cs typeface="+mn-cs"/>
              </a:rPr>
              <a:t>juàn</a:t>
            </a:r>
            <a:r>
              <a:rPr lang="zh-CN" altLang="en-US" sz="1200" b="0" i="0" kern="1200" dirty="0">
                <a:solidFill>
                  <a:schemeClr val="tx1"/>
                </a:solidFill>
                <a:effectLst/>
                <a:latin typeface="+mn-lt"/>
                <a:ea typeface="+mn-ea"/>
                <a:cs typeface="+mn-cs"/>
              </a:rPr>
              <a:t>）：挂着，挂住。罥，挂。长（</a:t>
            </a:r>
            <a:r>
              <a:rPr lang="en-US" altLang="zh-CN" sz="1200" b="0" i="0" kern="1200" dirty="0" err="1">
                <a:solidFill>
                  <a:schemeClr val="tx1"/>
                </a:solidFill>
                <a:effectLst/>
                <a:latin typeface="+mn-lt"/>
                <a:ea typeface="+mn-ea"/>
                <a:cs typeface="+mn-cs"/>
              </a:rPr>
              <a:t>cháng</a:t>
            </a:r>
            <a:r>
              <a:rPr lang="zh-CN" altLang="en-US" sz="1200" b="0" i="0" kern="1200" dirty="0">
                <a:solidFill>
                  <a:schemeClr val="tx1"/>
                </a:solidFill>
                <a:effectLst/>
                <a:latin typeface="+mn-lt"/>
                <a:ea typeface="+mn-ea"/>
                <a:cs typeface="+mn-cs"/>
              </a:rPr>
              <a:t>）：高。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烧燔</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shāo</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fán</a:t>
            </a:r>
            <a:r>
              <a:rPr lang="en-US" altLang="zh-CN" sz="1200" b="0" i="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释义</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烧焚；烧毁</a:t>
            </a:r>
            <a:endParaRPr lang="en-US" altLang="zh-CN" sz="120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公元</a:t>
            </a:r>
            <a:r>
              <a:rPr lang="en-US" altLang="zh-CN" sz="1200" b="0" i="0" kern="1200" dirty="0">
                <a:solidFill>
                  <a:schemeClr val="tx1"/>
                </a:solidFill>
                <a:effectLst/>
                <a:latin typeface="+mn-lt"/>
                <a:ea typeface="+mn-ea"/>
                <a:cs typeface="+mn-cs"/>
              </a:rPr>
              <a:t>405</a:t>
            </a:r>
            <a:r>
              <a:rPr lang="zh-CN" altLang="en-US" sz="1200" b="0" i="0" kern="1200" dirty="0">
                <a:solidFill>
                  <a:schemeClr val="tx1"/>
                </a:solidFill>
                <a:effectLst/>
                <a:latin typeface="+mn-lt"/>
                <a:ea typeface="+mn-ea"/>
                <a:cs typeface="+mn-cs"/>
              </a:rPr>
              <a:t>年，四十一岁的陶渊明，在江西彭泽县当了八十多天的县令之后，依然无法忍受官场，最终拂袖而去。至此，他一生断断续续但跨度十年的四次仕宦生涯彻底结束。</a:t>
            </a:r>
          </a:p>
          <a:p>
            <a:r>
              <a:rPr lang="zh-CN" altLang="en-US" sz="1200" b="0" i="0" kern="1200" dirty="0">
                <a:solidFill>
                  <a:schemeClr val="tx1"/>
                </a:solidFill>
                <a:effectLst/>
                <a:latin typeface="+mn-lt"/>
                <a:ea typeface="+mn-ea"/>
                <a:cs typeface="+mn-cs"/>
              </a:rPr>
              <a:t>对于陶渊明归去以后的生活，我们容易从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归去来兮辞</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获得一个解脱和闲逸的印象，虽然这篇文章大部分内容不过是作者的文学想象。</a:t>
            </a:r>
          </a:p>
          <a:p>
            <a:r>
              <a:rPr lang="zh-CN" altLang="en-US" sz="1200" b="0" i="0" kern="1200" dirty="0">
                <a:solidFill>
                  <a:schemeClr val="tx1"/>
                </a:solidFill>
                <a:effectLst/>
                <a:latin typeface="+mn-lt"/>
                <a:ea typeface="+mn-ea"/>
                <a:cs typeface="+mn-cs"/>
              </a:rPr>
              <a:t>实际的情况是，除了写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归去来兮辞</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的那一年，陶渊明后来的生活始终与忧患相伴。</a:t>
            </a:r>
          </a:p>
          <a:p>
            <a:r>
              <a:rPr lang="zh-CN" altLang="en-US" sz="1200" b="0" i="0" kern="1200" dirty="0">
                <a:solidFill>
                  <a:schemeClr val="tx1"/>
                </a:solidFill>
                <a:effectLst/>
                <a:latin typeface="+mn-lt"/>
                <a:ea typeface="+mn-ea"/>
                <a:cs typeface="+mn-cs"/>
              </a:rPr>
              <a:t>比如公元</a:t>
            </a:r>
            <a:r>
              <a:rPr lang="en-US" altLang="zh-CN" sz="1200" b="0" i="0" kern="1200" dirty="0">
                <a:solidFill>
                  <a:schemeClr val="tx1"/>
                </a:solidFill>
                <a:effectLst/>
                <a:latin typeface="+mn-lt"/>
                <a:ea typeface="+mn-ea"/>
                <a:cs typeface="+mn-cs"/>
              </a:rPr>
              <a:t>408</a:t>
            </a:r>
            <a:r>
              <a:rPr lang="zh-CN" altLang="en-US" sz="1200" b="0" i="0" kern="1200" dirty="0">
                <a:solidFill>
                  <a:schemeClr val="tx1"/>
                </a:solidFill>
                <a:effectLst/>
                <a:latin typeface="+mn-lt"/>
                <a:ea typeface="+mn-ea"/>
                <a:cs typeface="+mn-cs"/>
              </a:rPr>
              <a:t>年的那场大火，就发生在他归去之后的第三年。那年六月中旬的一天，陶渊明在浔阳的旧宅遇火，起火原因不明，但夏天的大风让火势顿时凶猛，家中房屋焚毁殆尽。他只好举家寄居在一条船上。关于火灾事故的相关情况，他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戊申岁六月中遇火</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一诗中说：</a:t>
            </a:r>
          </a:p>
          <a:p>
            <a:r>
              <a:rPr lang="zh-CN" altLang="en-US" sz="1200" b="0" i="0" kern="1200" dirty="0">
                <a:solidFill>
                  <a:schemeClr val="tx1"/>
                </a:solidFill>
                <a:effectLst/>
                <a:latin typeface="+mn-lt"/>
                <a:ea typeface="+mn-ea"/>
                <a:cs typeface="+mn-cs"/>
              </a:rPr>
              <a:t>“草庐寄穷巷，甘以辞华轩。正夏长风急，林室顿烧燔。一宅无遗宇，舫舟荫门前。迢迢新秋夕，亭亭月将圆。果菜始复生，惊鸟尚未还。中宵伫遥念，一盼周九天。”</a:t>
            </a:r>
          </a:p>
          <a:p>
            <a:r>
              <a:rPr lang="zh-CN" altLang="en-US" sz="1200" b="0" i="0" kern="1200" dirty="0">
                <a:solidFill>
                  <a:schemeClr val="tx1"/>
                </a:solidFill>
                <a:effectLst/>
                <a:latin typeface="+mn-lt"/>
                <a:ea typeface="+mn-ea"/>
                <a:cs typeface="+mn-cs"/>
              </a:rPr>
              <a:t>安贫乐道的陶渊明本来住在草庐就很安心了，但却天地不仁以万物为刍狗，连这样的草庐也保不住。当时陶渊明已经是五个孩子的父亲，一家七口挤在一条船上是什么样的窘况，我们可以想象。</a:t>
            </a:r>
          </a:p>
          <a:p>
            <a:r>
              <a:rPr lang="zh-CN" altLang="en-US" sz="1200" b="0" i="0" kern="1200" dirty="0">
                <a:solidFill>
                  <a:schemeClr val="tx1"/>
                </a:solidFill>
                <a:effectLst/>
                <a:latin typeface="+mn-lt"/>
                <a:ea typeface="+mn-ea"/>
                <a:cs typeface="+mn-cs"/>
              </a:rPr>
              <a:t>写这首诗的时候已经是秋天，转凉的天气对陶渊明形成莫大的压力，他甚至彻夜难眠。但想想自己四十多年的人生，虽然许多磨难，所幸内心世界完好无缺。他说：</a:t>
            </a:r>
          </a:p>
          <a:p>
            <a:r>
              <a:rPr lang="zh-CN" altLang="en-US" sz="1200" b="0" i="0" kern="1200" dirty="0">
                <a:solidFill>
                  <a:schemeClr val="tx1"/>
                </a:solidFill>
                <a:effectLst/>
                <a:latin typeface="+mn-lt"/>
                <a:ea typeface="+mn-ea"/>
                <a:cs typeface="+mn-cs"/>
              </a:rPr>
              <a:t>“总发抱孤介，奄出四十年。形迹凭化往，灵府常独闲。贞刚自有质，玉石乃非坚。”</a:t>
            </a:r>
          </a:p>
          <a:p>
            <a:r>
              <a:rPr lang="zh-CN" altLang="en-US" sz="1200" b="0" i="0" kern="1200" dirty="0">
                <a:solidFill>
                  <a:schemeClr val="tx1"/>
                </a:solidFill>
                <a:effectLst/>
                <a:latin typeface="+mn-lt"/>
                <a:ea typeface="+mn-ea"/>
                <a:cs typeface="+mn-cs"/>
              </a:rPr>
              <a:t>陶渊明是个非常自省的诗人，他内心没有二元价值论的冲突，因为他早在十九岁那年远游之后，便放弃了在东晋的乱世建功立业的儒家理想。从此，他在精神上成为真正的“五柳先生”，在诗与酒中过一种贫穷但纯净的审美生活。所以即使遭遇火灾的厄运，并且在这难眠的秋夜，他也没有表现出特别的苦闷，而是“穷且益坚”，说自己甘愿追随孤介天性的信念，简直比玉石还要坚固。</a:t>
            </a:r>
          </a:p>
          <a:p>
            <a:r>
              <a:rPr lang="zh-CN" altLang="en-US" sz="1200" b="0" i="0" kern="1200" dirty="0">
                <a:solidFill>
                  <a:schemeClr val="tx1"/>
                </a:solidFill>
                <a:effectLst/>
                <a:latin typeface="+mn-lt"/>
                <a:ea typeface="+mn-ea"/>
                <a:cs typeface="+mn-cs"/>
              </a:rPr>
              <a:t>虽然如此，但是如果能生在东户时代以及庄子笔下的理想国该多好？那时路不拾遗，田里堆放着余下的粮食，大家鼓腹而遨游，泛若不系之舟。想到这里他仰望天空起了神往，接着吟道：</a:t>
            </a:r>
          </a:p>
          <a:p>
            <a:r>
              <a:rPr lang="zh-CN" altLang="en-US" sz="1200" b="0" i="0" kern="1200" dirty="0">
                <a:solidFill>
                  <a:schemeClr val="tx1"/>
                </a:solidFill>
                <a:effectLst/>
                <a:latin typeface="+mn-lt"/>
                <a:ea typeface="+mn-ea"/>
                <a:cs typeface="+mn-cs"/>
              </a:rPr>
              <a:t>“仰想东户时，余粮宿中田。鼓腹无所思，朝起暮归眠。”</a:t>
            </a:r>
          </a:p>
          <a:p>
            <a:r>
              <a:rPr lang="zh-CN" altLang="en-US" sz="1200" b="0" i="0" kern="1200" dirty="0">
                <a:solidFill>
                  <a:schemeClr val="tx1"/>
                </a:solidFill>
                <a:effectLst/>
                <a:latin typeface="+mn-lt"/>
                <a:ea typeface="+mn-ea"/>
                <a:cs typeface="+mn-cs"/>
              </a:rPr>
              <a:t>然而那样的理想国如同天上的星星，闪闪发光却无法抵达。最后他低头一叹：</a:t>
            </a:r>
          </a:p>
          <a:p>
            <a:r>
              <a:rPr lang="zh-CN" altLang="en-US" sz="1200" b="0" i="0" kern="1200" dirty="0">
                <a:solidFill>
                  <a:schemeClr val="tx1"/>
                </a:solidFill>
                <a:effectLst/>
                <a:latin typeface="+mn-lt"/>
                <a:ea typeface="+mn-ea"/>
                <a:cs typeface="+mn-cs"/>
              </a:rPr>
              <a:t>“既已不遇兹，且遂灌我园。”</a:t>
            </a:r>
          </a:p>
          <a:p>
            <a:r>
              <a:rPr lang="zh-CN" altLang="en-US" sz="1200" b="0" i="0" kern="1200" dirty="0">
                <a:solidFill>
                  <a:schemeClr val="tx1"/>
                </a:solidFill>
                <a:effectLst/>
                <a:latin typeface="+mn-lt"/>
                <a:ea typeface="+mn-ea"/>
                <a:cs typeface="+mn-cs"/>
              </a:rPr>
              <a:t>一个人无法选择自己所处的时代，更不可能去对抗遇火这样的自然灾害。加上“求仁得仁，又何怨”，所以陶渊明最后还是平静地面对遇火的不幸，并把农人的艰苦生活继续下去。</a:t>
            </a:r>
          </a:p>
          <a:p>
            <a:endParaRPr lang="en-US" altLang="zh-CN" dirty="0"/>
          </a:p>
          <a:p>
            <a:r>
              <a:rPr lang="en-US" altLang="zh-CN" sz="1200" b="0" i="0" kern="1200" dirty="0">
                <a:solidFill>
                  <a:schemeClr val="tx1"/>
                </a:solidFill>
                <a:effectLst/>
                <a:latin typeface="+mn-lt"/>
                <a:ea typeface="+mn-ea"/>
                <a:cs typeface="+mn-cs"/>
              </a:rPr>
              <a:t>1969</a:t>
            </a:r>
            <a:r>
              <a:rPr lang="zh-CN" altLang="en-US" sz="1200" b="0" i="0" kern="1200" dirty="0">
                <a:solidFill>
                  <a:schemeClr val="tx1"/>
                </a:solidFill>
                <a:effectLst/>
                <a:latin typeface="+mn-lt"/>
                <a:ea typeface="+mn-ea"/>
                <a:cs typeface="+mn-cs"/>
              </a:rPr>
              <a:t>年，“沈从文站在乱糟糟的房间里，他从鼓鼓囊囊的口袋中掏出一封皱巴巴的信，又像哭又像笑地对我说：‘这是她（张兆和，此时已下放湖北咸宁）给我的第一封信。’他把信举起来，面色十分羞涩而温柔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接着就哭起来，快七十岁的老头儿哭得像个小孩子一样又伤心又快乐。”</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154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Fastbin</a:t>
            </a:r>
            <a:r>
              <a:rPr lang="zh-CN" altLang="en-US" dirty="0"/>
              <a:t>可能导致堆碎片化</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57F027B-CF21-4238-92A7-E71CBB92F249}" type="slidenum">
              <a:rPr lang="en-US" smtClean="0"/>
              <a:t>81</a:t>
            </a:fld>
            <a:endParaRPr lang="en-US"/>
          </a:p>
        </p:txBody>
      </p:sp>
    </p:spTree>
    <p:extLst>
      <p:ext uri="{BB962C8B-B14F-4D97-AF65-F5344CB8AC3E}">
        <p14:creationId xmlns:p14="http://schemas.microsoft.com/office/powerpoint/2010/main" val="2376769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Directory /home/</a:t>
            </a:r>
            <a:r>
              <a:rPr lang="en-US" altLang="zh-CN" dirty="0" err="1"/>
              <a:t>ge</a:t>
            </a:r>
            <a:r>
              <a:rPr lang="en-US" altLang="zh-CN" dirty="0"/>
              <a:t>/eglibc-2.15/</a:t>
            </a:r>
            <a:r>
              <a:rPr lang="en-US" altLang="zh-CN" dirty="0" err="1"/>
              <a:t>malloc</a:t>
            </a:r>
            <a:endParaRPr lang="en-US" altLang="zh-CN" dirty="0"/>
          </a:p>
          <a:p>
            <a:r>
              <a:rPr lang="zh-CN" altLang="en-US" dirty="0"/>
              <a:t>普通</a:t>
            </a:r>
            <a:r>
              <a:rPr lang="en-US" altLang="zh-CN" dirty="0" err="1"/>
              <a:t>libc</a:t>
            </a:r>
            <a:r>
              <a:rPr lang="zh-CN" altLang="en-US" dirty="0"/>
              <a:t>编译时已经开启优化，所以：</a:t>
            </a:r>
            <a:endParaRPr lang="en-US" altLang="zh-CN" dirty="0"/>
          </a:p>
          <a:p>
            <a:r>
              <a:rPr lang="zh-CN" altLang="en-US" dirty="0"/>
              <a:t>复制</a:t>
            </a:r>
            <a:r>
              <a:rPr lang="en-US" altLang="zh-CN" dirty="0"/>
              <a:t>ptmalloc2</a:t>
            </a:r>
          </a:p>
          <a:p>
            <a:r>
              <a:rPr lang="en-US" altLang="zh-CN" dirty="0"/>
              <a:t>Make “</a:t>
            </a:r>
            <a:r>
              <a:rPr lang="en-US" altLang="zh-CN" dirty="0" err="1"/>
              <a:t>linux-pthread</a:t>
            </a:r>
            <a:r>
              <a:rPr lang="en-US" altLang="zh-CN" dirty="0"/>
              <a:t>”</a:t>
            </a:r>
          </a:p>
          <a:p>
            <a:r>
              <a:rPr lang="en-US" dirty="0" err="1"/>
              <a:t>Gcc</a:t>
            </a:r>
            <a:r>
              <a:rPr lang="en-US" dirty="0"/>
              <a:t> </a:t>
            </a:r>
            <a:r>
              <a:rPr lang="en-US" dirty="0" err="1"/>
              <a:t>test.c</a:t>
            </a:r>
            <a:r>
              <a:rPr lang="en-US" dirty="0"/>
              <a:t> </a:t>
            </a:r>
            <a:r>
              <a:rPr lang="en-US" dirty="0" err="1"/>
              <a:t>libmalloc.a</a:t>
            </a:r>
            <a:r>
              <a:rPr lang="en-US" dirty="0"/>
              <a:t> </a:t>
            </a:r>
            <a:r>
              <a:rPr lang="en-US" altLang="zh-CN" dirty="0"/>
              <a:t>–g3 –o test …</a:t>
            </a:r>
          </a:p>
          <a:p>
            <a:r>
              <a:rPr lang="zh-CN" altLang="en-US" dirty="0"/>
              <a:t>顺序重要，要放在前面</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E57F027B-CF21-4238-92A7-E71CBB92F249}" type="slidenum">
              <a:rPr lang="en-US" smtClean="0"/>
              <a:t>92</a:t>
            </a:fld>
            <a:endParaRPr lang="en-US"/>
          </a:p>
        </p:txBody>
      </p:sp>
    </p:spTree>
    <p:extLst>
      <p:ext uri="{BB962C8B-B14F-4D97-AF65-F5344CB8AC3E}">
        <p14:creationId xmlns:p14="http://schemas.microsoft.com/office/powerpoint/2010/main" val="2193001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57F027B-CF21-4238-92A7-E71CBB92F249}" type="slidenum">
              <a:rPr lang="en-US" smtClean="0"/>
              <a:t>93</a:t>
            </a:fld>
            <a:endParaRPr lang="en-US"/>
          </a:p>
        </p:txBody>
      </p:sp>
    </p:spTree>
    <p:extLst>
      <p:ext uri="{BB962C8B-B14F-4D97-AF65-F5344CB8AC3E}">
        <p14:creationId xmlns:p14="http://schemas.microsoft.com/office/powerpoint/2010/main" val="1388734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http://www.sohu.com/a/153373338_570249</a:t>
            </a:r>
          </a:p>
          <a:p>
            <a:endParaRPr lang="en-US" altLang="zh-CN" dirty="0"/>
          </a:p>
          <a:p>
            <a:r>
              <a:rPr lang="zh-CN" altLang="en-US" sz="1200" b="0" i="0" kern="1200" dirty="0">
                <a:solidFill>
                  <a:schemeClr val="tx1"/>
                </a:solidFill>
                <a:effectLst/>
                <a:latin typeface="+mn-lt"/>
                <a:ea typeface="+mn-ea"/>
                <a:cs typeface="+mn-cs"/>
              </a:rPr>
              <a:t>当然，到处都是“看人下菜碟儿”的：天皇皇后两位陛下和皇太子曾经在同年同月访问岩手县北上市。当天皇皇后二位陛下“巡幸”的时候，岩手县知事和市长、市议会议员围绕着一览圣颜，此外，大量的市民也围绕在市政府门前，热烈地表示欢迎。皇太子到访的时候，出来欢迎他的只有北上市的副市长，以及</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多名</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年级的小学生在市政府门前列队欢迎。真让人哭笑不得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皇太子是未来的天皇啊</a:t>
            </a:r>
            <a:r>
              <a:rPr lang="en-US" altLang="zh-CN" sz="1200" b="0" i="0" kern="1200" dirty="0">
                <a:solidFill>
                  <a:schemeClr val="tx1"/>
                </a:solidFill>
                <a:effectLst/>
                <a:latin typeface="+mn-lt"/>
                <a:ea typeface="+mn-ea"/>
                <a:cs typeface="+mn-cs"/>
              </a:rPr>
              <a:t>……</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57F027B-CF21-4238-92A7-E71CBB92F249}" type="slidenum">
              <a:rPr lang="en-US" smtClean="0"/>
              <a:t>96</a:t>
            </a:fld>
            <a:endParaRPr lang="en-US"/>
          </a:p>
        </p:txBody>
      </p:sp>
    </p:spTree>
    <p:extLst>
      <p:ext uri="{BB962C8B-B14F-4D97-AF65-F5344CB8AC3E}">
        <p14:creationId xmlns:p14="http://schemas.microsoft.com/office/powerpoint/2010/main" val="889958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1DD9F68-B216-4854-97B2-94B94A6E0D1C}" type="slidenum">
              <a:rPr lang="en-US" altLang="en-US"/>
              <a:pPr eaLnBrk="1" hangingPunct="1"/>
              <a:t>111</a:t>
            </a:fld>
            <a:endParaRPr lang="en-US" alt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Failure to handle failed memory allocation</a:t>
            </a:r>
          </a:p>
          <a:p>
            <a:pPr lvl="1" eaLnBrk="1" hangingPunct="1"/>
            <a:r>
              <a:rPr lang="en-US" altLang="en-US" dirty="0"/>
              <a:t>Needed for every allocation</a:t>
            </a:r>
          </a:p>
          <a:p>
            <a:pPr eaLnBrk="1" hangingPunct="1"/>
            <a:r>
              <a:rPr lang="en-US" altLang="en-US" dirty="0"/>
              <a:t>Allocate too much memory</a:t>
            </a:r>
          </a:p>
          <a:p>
            <a:pPr eaLnBrk="1" hangingPunct="1"/>
            <a:r>
              <a:rPr lang="en-US" altLang="en-US" dirty="0"/>
              <a:t>No built-in limit on memory usage</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83919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a:t>
            </a:r>
            <a:r>
              <a:rPr lang="en-US" dirty="0" err="1"/>
              <a:t>argv</a:t>
            </a:r>
            <a:r>
              <a:rPr lang="en-US" dirty="0"/>
              <a:t>[3] != NULL &amp;&amp; </a:t>
            </a:r>
            <a:r>
              <a:rPr lang="en-US" dirty="0" err="1"/>
              <a:t>strcmp</a:t>
            </a:r>
            <a:r>
              <a:rPr lang="en-US" dirty="0"/>
              <a:t>(</a:t>
            </a:r>
            <a:r>
              <a:rPr lang="en-US" dirty="0" err="1"/>
              <a:t>argv</a:t>
            </a:r>
            <a:r>
              <a:rPr lang="en-US" dirty="0"/>
              <a:t>[3],"</a:t>
            </a:r>
            <a:r>
              <a:rPr lang="en-US" dirty="0" err="1"/>
              <a:t>df</a:t>
            </a:r>
            <a:r>
              <a:rPr lang="en-US" dirty="0"/>
              <a:t>")==0 )</a:t>
            </a:r>
          </a:p>
          <a:p>
            <a:r>
              <a:rPr lang="en-US" dirty="0"/>
              <a:t>   { </a:t>
            </a:r>
          </a:p>
          <a:p>
            <a:r>
              <a:rPr lang="en-US" dirty="0"/>
              <a:t>       </a:t>
            </a:r>
            <a:r>
              <a:rPr lang="en-US" dirty="0" err="1"/>
              <a:t>printf</a:t>
            </a:r>
            <a:r>
              <a:rPr lang="en-US" dirty="0"/>
              <a:t>("doing double free now\n");</a:t>
            </a:r>
          </a:p>
          <a:p>
            <a:r>
              <a:rPr lang="en-US" dirty="0"/>
              <a:t>       free(</a:t>
            </a:r>
            <a:r>
              <a:rPr lang="en-US" dirty="0" err="1"/>
              <a:t>alloc</a:t>
            </a:r>
            <a:r>
              <a:rPr lang="en-US" dirty="0"/>
              <a:t>[0]);</a:t>
            </a:r>
          </a:p>
          <a:p>
            <a:r>
              <a:rPr lang="en-US" dirty="0"/>
              <a:t>   }</a:t>
            </a:r>
          </a:p>
          <a:p>
            <a:endParaRPr lang="en-US" dirty="0"/>
          </a:p>
        </p:txBody>
      </p:sp>
      <p:sp>
        <p:nvSpPr>
          <p:cNvPr id="4" name="Slide Number Placeholder 3"/>
          <p:cNvSpPr>
            <a:spLocks noGrp="1"/>
          </p:cNvSpPr>
          <p:nvPr>
            <p:ph type="sldNum" sz="quarter" idx="10"/>
          </p:nvPr>
        </p:nvSpPr>
        <p:spPr/>
        <p:txBody>
          <a:bodyPr/>
          <a:lstStyle/>
          <a:p>
            <a:fld id="{E57F027B-CF21-4238-92A7-E71CBB92F249}" type="slidenum">
              <a:rPr lang="en-US" smtClean="0"/>
              <a:t>113</a:t>
            </a:fld>
            <a:endParaRPr lang="en-US"/>
          </a:p>
        </p:txBody>
      </p:sp>
    </p:spTree>
    <p:extLst>
      <p:ext uri="{BB962C8B-B14F-4D97-AF65-F5344CB8AC3E}">
        <p14:creationId xmlns:p14="http://schemas.microsoft.com/office/powerpoint/2010/main" val="744895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 </a:t>
            </a:r>
            <a:r>
              <a:rPr lang="en-US" altLang="zh-CN" dirty="0" err="1"/>
              <a:t>malloc.c</a:t>
            </a:r>
            <a:endParaRPr lang="en-US" altLang="zh-CN" dirty="0"/>
          </a:p>
          <a:p>
            <a:endParaRPr lang="en-US" dirty="0"/>
          </a:p>
        </p:txBody>
      </p:sp>
      <p:sp>
        <p:nvSpPr>
          <p:cNvPr id="4" name="Slide Number Placeholder 3"/>
          <p:cNvSpPr>
            <a:spLocks noGrp="1"/>
          </p:cNvSpPr>
          <p:nvPr>
            <p:ph type="sldNum" sz="quarter" idx="10"/>
          </p:nvPr>
        </p:nvSpPr>
        <p:spPr/>
        <p:txBody>
          <a:bodyPr/>
          <a:lstStyle/>
          <a:p>
            <a:fld id="{E57F027B-CF21-4238-92A7-E71CBB92F249}" type="slidenum">
              <a:rPr lang="en-US" smtClean="0"/>
              <a:t>117</a:t>
            </a:fld>
            <a:endParaRPr lang="en-US"/>
          </a:p>
        </p:txBody>
      </p:sp>
    </p:spTree>
    <p:extLst>
      <p:ext uri="{BB962C8B-B14F-4D97-AF65-F5344CB8AC3E}">
        <p14:creationId xmlns:p14="http://schemas.microsoft.com/office/powerpoint/2010/main" val="4141350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Valgrind</a:t>
            </a:r>
            <a:r>
              <a:rPr lang="en-US" sz="1200" b="0" i="0" kern="1200" dirty="0">
                <a:solidFill>
                  <a:schemeClr val="tx1"/>
                </a:solidFill>
                <a:effectLst/>
                <a:latin typeface="+mn-lt"/>
                <a:ea typeface="+mn-ea"/>
                <a:cs typeface="+mn-cs"/>
              </a:rPr>
              <a:t> is an instrumentation framework for building dynamic analysis tools. There are </a:t>
            </a:r>
            <a:r>
              <a:rPr lang="en-US" sz="1200" b="0" i="0" kern="1200" dirty="0" err="1">
                <a:solidFill>
                  <a:schemeClr val="tx1"/>
                </a:solidFill>
                <a:effectLst/>
                <a:latin typeface="+mn-lt"/>
                <a:ea typeface="+mn-ea"/>
                <a:cs typeface="+mn-cs"/>
              </a:rPr>
              <a:t>Valgrind</a:t>
            </a:r>
            <a:r>
              <a:rPr lang="en-US" sz="1200" b="0" i="0" kern="1200" dirty="0">
                <a:solidFill>
                  <a:schemeClr val="tx1"/>
                </a:solidFill>
                <a:effectLst/>
                <a:latin typeface="+mn-lt"/>
                <a:ea typeface="+mn-ea"/>
                <a:cs typeface="+mn-cs"/>
              </a:rPr>
              <a:t> tools that can automatically detect many memory management and threading bugs, and profile your programs in detail. You can also use </a:t>
            </a:r>
            <a:r>
              <a:rPr lang="en-US" sz="1200" b="0" i="0" kern="1200" dirty="0" err="1">
                <a:solidFill>
                  <a:schemeClr val="tx1"/>
                </a:solidFill>
                <a:effectLst/>
                <a:latin typeface="+mn-lt"/>
                <a:ea typeface="+mn-ea"/>
                <a:cs typeface="+mn-cs"/>
              </a:rPr>
              <a:t>Valgrind</a:t>
            </a:r>
            <a:r>
              <a:rPr lang="en-US" sz="1200" b="0" i="0" kern="1200" dirty="0">
                <a:solidFill>
                  <a:schemeClr val="tx1"/>
                </a:solidFill>
                <a:effectLst/>
                <a:latin typeface="+mn-lt"/>
                <a:ea typeface="+mn-ea"/>
                <a:cs typeface="+mn-cs"/>
              </a:rPr>
              <a:t> to build new tools.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Valgrind</a:t>
            </a:r>
            <a:r>
              <a:rPr lang="en-US" sz="1200" b="0" i="0" kern="1200" dirty="0">
                <a:solidFill>
                  <a:schemeClr val="tx1"/>
                </a:solidFill>
                <a:effectLst/>
                <a:latin typeface="+mn-lt"/>
                <a:ea typeface="+mn-ea"/>
                <a:cs typeface="+mn-cs"/>
              </a:rPr>
              <a:t> distribution currently includes six production-quality tools: a memory error detector, two thread error detectors, a cache and branch-prediction profiler, a call-graph generating cache and branch-prediction profiler, and a heap profiler. It also includes three experimental tools: a stack/global array overrun detector, a second heap profiler that examines how heap blocks are used, and a </a:t>
            </a:r>
            <a:r>
              <a:rPr lang="en-US" sz="1200" b="0" i="0" kern="1200" dirty="0" err="1">
                <a:solidFill>
                  <a:schemeClr val="tx1"/>
                </a:solidFill>
                <a:effectLst/>
                <a:latin typeface="+mn-lt"/>
                <a:ea typeface="+mn-ea"/>
                <a:cs typeface="+mn-cs"/>
              </a:rPr>
              <a:t>SimPoint</a:t>
            </a:r>
            <a:r>
              <a:rPr lang="en-US" sz="1200" b="0" i="0" kern="1200" dirty="0">
                <a:solidFill>
                  <a:schemeClr val="tx1"/>
                </a:solidFill>
                <a:effectLst/>
                <a:latin typeface="+mn-lt"/>
                <a:ea typeface="+mn-ea"/>
                <a:cs typeface="+mn-cs"/>
              </a:rPr>
              <a:t> basic block vector generator. It runs on the following platforms: X86/Linux, AMD64/Linux, ARM/Linux, ARM64/Linux, PPC32/Linux, PPC64/Linux, PPC64LE/Linux, S390X/Linux, MIPS32/Linux, MIPS64/Linux, TILEGX/Linux, X86/Solaris, AMD64/Solaris, ARM/Android (2.3.x and later), ARM64/Android, X86/Android (4.0 and later), MIPS32/Android, X86/Darwin and AMD64/Darwin (Mac OS X 10.10, with initial support for 10.11).</a:t>
            </a:r>
          </a:p>
          <a:p>
            <a:r>
              <a:rPr lang="en-US" sz="1200" b="0" i="0" kern="1200" dirty="0" err="1">
                <a:solidFill>
                  <a:schemeClr val="tx1"/>
                </a:solidFill>
                <a:effectLst/>
                <a:latin typeface="+mn-lt"/>
                <a:ea typeface="+mn-ea"/>
                <a:cs typeface="+mn-cs"/>
              </a:rPr>
              <a:t>Valgrind</a:t>
            </a:r>
            <a:r>
              <a:rPr lang="en-US" sz="1200" b="0" i="0" kern="1200" dirty="0">
                <a:solidFill>
                  <a:schemeClr val="tx1"/>
                </a:solidFill>
                <a:effectLst/>
                <a:latin typeface="+mn-lt"/>
                <a:ea typeface="+mn-ea"/>
                <a:cs typeface="+mn-cs"/>
              </a:rPr>
              <a:t> is </a:t>
            </a:r>
            <a:r>
              <a:rPr lang="en-US" sz="1200" b="0" i="0" kern="1200" dirty="0">
                <a:solidFill>
                  <a:schemeClr val="tx1"/>
                </a:solidFill>
                <a:effectLst/>
                <a:latin typeface="+mn-lt"/>
                <a:ea typeface="+mn-ea"/>
                <a:cs typeface="+mn-cs"/>
                <a:hlinkClick r:id="rId3"/>
              </a:rPr>
              <a:t>Open Source</a:t>
            </a:r>
            <a:r>
              <a:rPr lang="en-US" sz="1200" b="0" i="0"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hlinkClick r:id="rId4"/>
              </a:rPr>
              <a:t>Free Software</a:t>
            </a:r>
            <a:r>
              <a:rPr lang="en-US" sz="1200" b="0" i="0" kern="1200" dirty="0">
                <a:solidFill>
                  <a:schemeClr val="tx1"/>
                </a:solidFill>
                <a:effectLst/>
                <a:latin typeface="+mn-lt"/>
                <a:ea typeface="+mn-ea"/>
                <a:cs typeface="+mn-cs"/>
              </a:rPr>
              <a:t>, and is freely available under the </a:t>
            </a:r>
            <a:r>
              <a:rPr lang="en-US" sz="1200" b="0" i="0" kern="1200" dirty="0">
                <a:solidFill>
                  <a:schemeClr val="tx1"/>
                </a:solidFill>
                <a:effectLst/>
                <a:latin typeface="+mn-lt"/>
                <a:ea typeface="+mn-ea"/>
                <a:cs typeface="+mn-cs"/>
                <a:hlinkClick r:id="rId5"/>
              </a:rPr>
              <a:t>GNU General Public License, version 2</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57F027B-CF21-4238-92A7-E71CBB92F249}" type="slidenum">
              <a:rPr lang="en-US" smtClean="0"/>
              <a:t>119</a:t>
            </a:fld>
            <a:endParaRPr lang="en-US"/>
          </a:p>
        </p:txBody>
      </p:sp>
    </p:spTree>
    <p:extLst>
      <p:ext uri="{BB962C8B-B14F-4D97-AF65-F5344CB8AC3E}">
        <p14:creationId xmlns:p14="http://schemas.microsoft.com/office/powerpoint/2010/main" val="4206015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Valgrind</a:t>
            </a:r>
            <a:r>
              <a:rPr lang="en-US" sz="1200" b="0" i="0" kern="1200" dirty="0">
                <a:solidFill>
                  <a:schemeClr val="tx1"/>
                </a:solidFill>
                <a:effectLst/>
                <a:latin typeface="+mn-lt"/>
                <a:ea typeface="+mn-ea"/>
                <a:cs typeface="+mn-cs"/>
              </a:rPr>
              <a:t> distribution currently includes six production-quality tools: a memory error detector, two thread error detectors, a cache and branch-prediction profiler, a call-graph generating cache and branch-prediction profiler, and a heap profiler. It also includes three experimental tools: a stack/global array overrun detector, a second heap profiler that examines how heap blocks are used, and a </a:t>
            </a:r>
            <a:r>
              <a:rPr lang="en-US" sz="1200" b="0" i="0" kern="1200" dirty="0" err="1">
                <a:solidFill>
                  <a:schemeClr val="tx1"/>
                </a:solidFill>
                <a:effectLst/>
                <a:latin typeface="+mn-lt"/>
                <a:ea typeface="+mn-ea"/>
                <a:cs typeface="+mn-cs"/>
              </a:rPr>
              <a:t>SimPoint</a:t>
            </a:r>
            <a:r>
              <a:rPr lang="en-US" sz="1200" b="0" i="0" kern="1200" dirty="0">
                <a:solidFill>
                  <a:schemeClr val="tx1"/>
                </a:solidFill>
                <a:effectLst/>
                <a:latin typeface="+mn-lt"/>
                <a:ea typeface="+mn-ea"/>
                <a:cs typeface="+mn-cs"/>
              </a:rPr>
              <a:t> basic block vector generator.</a:t>
            </a:r>
            <a:endParaRPr lang="en-US" dirty="0"/>
          </a:p>
        </p:txBody>
      </p:sp>
      <p:sp>
        <p:nvSpPr>
          <p:cNvPr id="4" name="Slide Number Placeholder 3"/>
          <p:cNvSpPr>
            <a:spLocks noGrp="1"/>
          </p:cNvSpPr>
          <p:nvPr>
            <p:ph type="sldNum" sz="quarter" idx="10"/>
          </p:nvPr>
        </p:nvSpPr>
        <p:spPr/>
        <p:txBody>
          <a:bodyPr/>
          <a:lstStyle/>
          <a:p>
            <a:fld id="{E57F027B-CF21-4238-92A7-E71CBB92F249}" type="slidenum">
              <a:rPr lang="en-US" smtClean="0"/>
              <a:t>123</a:t>
            </a:fld>
            <a:endParaRPr lang="en-US"/>
          </a:p>
        </p:txBody>
      </p:sp>
    </p:spTree>
    <p:extLst>
      <p:ext uri="{BB962C8B-B14F-4D97-AF65-F5344CB8AC3E}">
        <p14:creationId xmlns:p14="http://schemas.microsoft.com/office/powerpoint/2010/main" val="2135265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valgrind</a:t>
            </a:r>
            <a:r>
              <a:rPr lang="en-US" altLang="zh-CN" dirty="0"/>
              <a:t> --tool=</a:t>
            </a:r>
            <a:r>
              <a:rPr lang="en-US" altLang="zh-CN" dirty="0" err="1"/>
              <a:t>memcheck</a:t>
            </a:r>
            <a:r>
              <a:rPr lang="en-US" altLang="zh-CN" dirty="0"/>
              <a:t> --leak-check=full ./</a:t>
            </a:r>
            <a:r>
              <a:rPr lang="en-US" altLang="zh-CN" dirty="0" err="1"/>
              <a:t>gemalloc</a:t>
            </a:r>
            <a:r>
              <a:rPr lang="en-US" altLang="zh-CN" dirty="0"/>
              <a:t> &gt; vg.txt 2&gt;&amp;1</a:t>
            </a:r>
          </a:p>
          <a:p>
            <a:endParaRPr lang="zh-CN" altLang="en-US" dirty="0"/>
          </a:p>
        </p:txBody>
      </p:sp>
      <p:sp>
        <p:nvSpPr>
          <p:cNvPr id="4" name="灯片编号占位符 3"/>
          <p:cNvSpPr>
            <a:spLocks noGrp="1"/>
          </p:cNvSpPr>
          <p:nvPr>
            <p:ph type="sldNum" sz="quarter" idx="10"/>
          </p:nvPr>
        </p:nvSpPr>
        <p:spPr/>
        <p:txBody>
          <a:bodyPr/>
          <a:lstStyle/>
          <a:p>
            <a:fld id="{E57F027B-CF21-4238-92A7-E71CBB92F249}" type="slidenum">
              <a:rPr lang="en-US" smtClean="0"/>
              <a:t>126</a:t>
            </a:fld>
            <a:endParaRPr lang="en-US"/>
          </a:p>
        </p:txBody>
      </p:sp>
    </p:spTree>
    <p:extLst>
      <p:ext uri="{BB962C8B-B14F-4D97-AF65-F5344CB8AC3E}">
        <p14:creationId xmlns:p14="http://schemas.microsoft.com/office/powerpoint/2010/main" val="45313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42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An arena is a configuration of </a:t>
            </a:r>
            <a:r>
              <a:rPr lang="en-US" altLang="zh-CN" dirty="0" err="1"/>
              <a:t>malloc_chunks</a:t>
            </a:r>
            <a:r>
              <a:rPr lang="en-US" altLang="zh-CN" dirty="0"/>
              <a:t> together with an array   of bins.  With multiple threads, it must be locked via a mutex   before changing its data structures.  One or more `heaps' are   associated with each arena, except for the </a:t>
            </a:r>
            <a:r>
              <a:rPr lang="en-US" altLang="zh-CN" dirty="0" err="1"/>
              <a:t>main_arena</a:t>
            </a:r>
            <a:r>
              <a:rPr lang="en-US" altLang="zh-CN" dirty="0"/>
              <a:t>, which is   associated only with the `main heap', i.e.  the conventional free   store obtained with calls to MORECORE() (usually </a:t>
            </a:r>
            <a:r>
              <a:rPr lang="en-US" altLang="zh-CN" dirty="0" err="1"/>
              <a:t>sbrk</a:t>
            </a:r>
            <a:r>
              <a:rPr lang="en-US" altLang="zh-CN" dirty="0"/>
              <a:t>).  The `</a:t>
            </a:r>
            <a:r>
              <a:rPr lang="en-US" altLang="zh-CN" dirty="0" err="1"/>
              <a:t>av</a:t>
            </a:r>
            <a:r>
              <a:rPr lang="en-US" altLang="zh-CN" dirty="0"/>
              <a:t>'   array is never mentioned directly in the code, but instead used via   bin access macros. */</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011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962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Ptmalloc.c</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966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748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gdb</a:t>
            </a:r>
            <a:r>
              <a:rPr lang="en-US" altLang="zh-CN" dirty="0"/>
              <a:t>) p *((</a:t>
            </a:r>
            <a:r>
              <a:rPr lang="en-US" altLang="zh-CN" dirty="0" err="1"/>
              <a:t>heap_info</a:t>
            </a:r>
            <a:r>
              <a:rPr lang="en-US" altLang="zh-CN" dirty="0"/>
              <a:t>*)0xb2f00000)</a:t>
            </a:r>
          </a:p>
          <a:p>
            <a:r>
              <a:rPr lang="en-US" altLang="zh-CN" dirty="0"/>
              <a:t>$40 = {</a:t>
            </a:r>
            <a:r>
              <a:rPr lang="en-US" altLang="zh-CN" dirty="0" err="1"/>
              <a:t>ar_ptr</a:t>
            </a:r>
            <a:r>
              <a:rPr lang="en-US" altLang="zh-CN" dirty="0"/>
              <a:t> = 0xb4f00010, </a:t>
            </a:r>
            <a:r>
              <a:rPr lang="en-US" altLang="zh-CN" dirty="0" err="1"/>
              <a:t>prev</a:t>
            </a:r>
            <a:r>
              <a:rPr lang="en-US" altLang="zh-CN" dirty="0"/>
              <a:t> = 0xb3100000, size = 1048576, </a:t>
            </a:r>
          </a:p>
          <a:p>
            <a:r>
              <a:rPr lang="en-US" altLang="zh-CN" dirty="0"/>
              <a:t>  </a:t>
            </a:r>
            <a:r>
              <a:rPr lang="en-US" altLang="zh-CN" dirty="0" err="1"/>
              <a:t>mprotect_size</a:t>
            </a:r>
            <a:r>
              <a:rPr lang="en-US" altLang="zh-CN" dirty="0"/>
              <a:t> = 1048576, pad = 0xb2f00010 ""}</a:t>
            </a:r>
          </a:p>
          <a:p>
            <a:r>
              <a:rPr lang="en-US" altLang="zh-CN" dirty="0"/>
              <a:t>(</a:t>
            </a:r>
            <a:r>
              <a:rPr lang="en-US" altLang="zh-CN" dirty="0" err="1"/>
              <a:t>gdb</a:t>
            </a:r>
            <a:r>
              <a:rPr lang="en-US" altLang="zh-CN" dirty="0"/>
              <a:t>) p *((</a:t>
            </a:r>
            <a:r>
              <a:rPr lang="en-US" altLang="zh-CN" dirty="0" err="1"/>
              <a:t>heap_info</a:t>
            </a:r>
            <a:r>
              <a:rPr lang="en-US" altLang="zh-CN" dirty="0"/>
              <a:t>*)0xb2f00000)-&gt;</a:t>
            </a:r>
            <a:r>
              <a:rPr lang="en-US" altLang="zh-CN" dirty="0" err="1"/>
              <a:t>prev</a:t>
            </a:r>
            <a:endParaRPr lang="en-US" altLang="zh-CN" dirty="0"/>
          </a:p>
          <a:p>
            <a:r>
              <a:rPr lang="en-US" altLang="zh-CN" dirty="0"/>
              <a:t>$41 = {</a:t>
            </a:r>
            <a:r>
              <a:rPr lang="en-US" altLang="zh-CN" dirty="0" err="1"/>
              <a:t>ar_ptr</a:t>
            </a:r>
            <a:r>
              <a:rPr lang="en-US" altLang="zh-CN" dirty="0"/>
              <a:t> = 0xb4f00010, </a:t>
            </a:r>
            <a:r>
              <a:rPr lang="en-US" altLang="zh-CN" dirty="0" err="1"/>
              <a:t>prev</a:t>
            </a:r>
            <a:r>
              <a:rPr lang="en-US" altLang="zh-CN" dirty="0"/>
              <a:t> = 0xb4f00000, size = 1048576, </a:t>
            </a:r>
          </a:p>
          <a:p>
            <a:r>
              <a:rPr lang="en-US" altLang="zh-CN" dirty="0"/>
              <a:t>  </a:t>
            </a:r>
            <a:r>
              <a:rPr lang="en-US" altLang="zh-CN" dirty="0" err="1"/>
              <a:t>mprotect_size</a:t>
            </a:r>
            <a:r>
              <a:rPr lang="en-US" altLang="zh-CN" dirty="0"/>
              <a:t> = 1048576, pad = 0xb3100010 ""}</a:t>
            </a:r>
          </a:p>
          <a:p>
            <a:r>
              <a:rPr lang="en-US" altLang="zh-CN" dirty="0"/>
              <a:t>(</a:t>
            </a:r>
            <a:r>
              <a:rPr lang="en-US" altLang="zh-CN" dirty="0" err="1"/>
              <a:t>gdb</a:t>
            </a:r>
            <a:r>
              <a:rPr lang="en-US" altLang="zh-CN" dirty="0"/>
              <a:t>) p *((</a:t>
            </a:r>
            <a:r>
              <a:rPr lang="en-US" altLang="zh-CN" dirty="0" err="1"/>
              <a:t>heap_info</a:t>
            </a:r>
            <a:r>
              <a:rPr lang="en-US" altLang="zh-CN" dirty="0"/>
              <a:t>*)0xb2f00000)-&gt;</a:t>
            </a:r>
            <a:r>
              <a:rPr lang="en-US" altLang="zh-CN" dirty="0" err="1"/>
              <a:t>prev</a:t>
            </a:r>
            <a:r>
              <a:rPr lang="en-US" altLang="zh-CN" dirty="0"/>
              <a:t>-&gt;</a:t>
            </a:r>
            <a:r>
              <a:rPr lang="en-US" altLang="zh-CN" dirty="0" err="1"/>
              <a:t>prev</a:t>
            </a:r>
            <a:endParaRPr lang="en-US" altLang="zh-CN" dirty="0"/>
          </a:p>
          <a:p>
            <a:r>
              <a:rPr lang="en-US" altLang="zh-CN" dirty="0"/>
              <a:t>$42 = {</a:t>
            </a:r>
            <a:r>
              <a:rPr lang="en-US" altLang="zh-CN" dirty="0" err="1"/>
              <a:t>ar_ptr</a:t>
            </a:r>
            <a:r>
              <a:rPr lang="en-US" altLang="zh-CN" dirty="0"/>
              <a:t> = 0xb4f00010, </a:t>
            </a:r>
            <a:r>
              <a:rPr lang="en-US" altLang="zh-CN" dirty="0" err="1"/>
              <a:t>prev</a:t>
            </a:r>
            <a:r>
              <a:rPr lang="en-US" altLang="zh-CN" dirty="0"/>
              <a:t> = 0x0, size = 978944, </a:t>
            </a:r>
            <a:r>
              <a:rPr lang="en-US" altLang="zh-CN" dirty="0" err="1"/>
              <a:t>mprotect_size</a:t>
            </a:r>
            <a:r>
              <a:rPr lang="en-US" altLang="zh-CN" dirty="0"/>
              <a:t> = 978944, </a:t>
            </a:r>
          </a:p>
          <a:p>
            <a:r>
              <a:rPr lang="en-US" altLang="zh-CN" dirty="0"/>
              <a:t>  pad = 0xb4f00010 ""}</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236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7F027B-CF21-4238-92A7-E71CBB92F2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1180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46D8FFF-10F8-4B9C-9872-CC2BCD3FCFAC}" type="datetimeFigureOut">
              <a:rPr lang="zh-CN" altLang="en-US" smtClean="0"/>
              <a:t>2017/11/17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2736744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46D8FFF-10F8-4B9C-9872-CC2BCD3FCFAC}" type="datetimeFigureOut">
              <a:rPr lang="zh-CN" altLang="en-US" smtClean="0"/>
              <a:t>2017/11/17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4093091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46D8FFF-10F8-4B9C-9872-CC2BCD3FCFAC}" type="datetimeFigureOut">
              <a:rPr lang="zh-CN" altLang="en-US" smtClean="0"/>
              <a:t>2017/11/17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82992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p:cNvPicPr>
            <a:picLocks noChangeAspect="1"/>
          </p:cNvPicPr>
          <p:nvPr userDrawn="1"/>
        </p:nvPicPr>
        <p:blipFill>
          <a:blip r:embed="rId3"/>
          <a:stretch>
            <a:fillRect/>
          </a:stretch>
        </p:blipFill>
        <p:spPr>
          <a:xfrm>
            <a:off x="641953" y="750928"/>
            <a:ext cx="5545487" cy="536494"/>
          </a:xfrm>
          <a:prstGeom prst="rect">
            <a:avLst/>
          </a:prstGeom>
        </p:spPr>
      </p:pic>
    </p:spTree>
    <p:extLst>
      <p:ext uri="{BB962C8B-B14F-4D97-AF65-F5344CB8AC3E}">
        <p14:creationId xmlns:p14="http://schemas.microsoft.com/office/powerpoint/2010/main" val="1676613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85416"/>
          <a:stretch/>
        </p:blipFill>
        <p:spPr>
          <a:xfrm>
            <a:off x="0" y="1"/>
            <a:ext cx="12192000" cy="1000125"/>
          </a:xfrm>
          <a:prstGeom prst="rect">
            <a:avLst/>
          </a:prstGeom>
        </p:spPr>
      </p:pic>
      <p:sp>
        <p:nvSpPr>
          <p:cNvPr id="9" name="文本占位符 10">
            <a:extLst>
              <a:ext uri="{FF2B5EF4-FFF2-40B4-BE49-F238E27FC236}">
                <a16:creationId xmlns:a16="http://schemas.microsoft.com/office/drawing/2014/main" id="{01D010F3-905B-4D60-A57E-5C1F1E5D7F48}"/>
              </a:ext>
            </a:extLst>
          </p:cNvPr>
          <p:cNvSpPr>
            <a:spLocks noGrp="1"/>
          </p:cNvSpPr>
          <p:nvPr>
            <p:ph type="body" sz="quarter" idx="10" hasCustomPrompt="1"/>
          </p:nvPr>
        </p:nvSpPr>
        <p:spPr>
          <a:xfrm>
            <a:off x="355601" y="314326"/>
            <a:ext cx="8750300" cy="409575"/>
          </a:xfrm>
        </p:spPr>
        <p:txBody>
          <a:bodyPr>
            <a:normAutofit/>
          </a:bodyPr>
          <a:lstStyle>
            <a:lvl1pPr marL="0" indent="0">
              <a:buNone/>
              <a:defRPr sz="2400">
                <a:solidFill>
                  <a:schemeClr val="bg1"/>
                </a:solidFill>
                <a:latin typeface="Arial" panose="020B0604020202020204" pitchFamily="34" charset="0"/>
                <a:ea typeface="Microsoft YaHei UI" panose="020B0503020204020204" pitchFamily="34" charset="-122"/>
                <a:cs typeface="Arial" panose="020B0604020202020204" pitchFamily="34" charset="0"/>
              </a:defRPr>
            </a:lvl1pPr>
            <a:lvl2pPr marL="457200" indent="0">
              <a:buNone/>
              <a:defRPr/>
            </a:lvl2pPr>
          </a:lstStyle>
          <a:p>
            <a:pPr lvl="0"/>
            <a:r>
              <a:rPr lang="en-US" altLang="zh-CN" dirty="0"/>
              <a:t>Click to Edit Title</a:t>
            </a:r>
          </a:p>
        </p:txBody>
      </p:sp>
      <p:sp>
        <p:nvSpPr>
          <p:cNvPr id="13" name="内容占位符 12"/>
          <p:cNvSpPr>
            <a:spLocks noGrp="1"/>
          </p:cNvSpPr>
          <p:nvPr>
            <p:ph sz="quarter" idx="11" hasCustomPrompt="1"/>
          </p:nvPr>
        </p:nvSpPr>
        <p:spPr>
          <a:xfrm>
            <a:off x="355600" y="1314450"/>
            <a:ext cx="11125200" cy="5200650"/>
          </a:xfrm>
        </p:spPr>
        <p:txBody>
          <a:bodyPr>
            <a:normAutofit/>
          </a:bodyPr>
          <a:lstStyle>
            <a:lvl1pPr>
              <a:defRPr sz="2000" b="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defRPr>
            </a:lvl1pPr>
            <a:lvl2pPr>
              <a:defRPr sz="1800" b="0">
                <a:solidFill>
                  <a:schemeClr val="tx1">
                    <a:lumMod val="65000"/>
                    <a:lumOff val="35000"/>
                  </a:schemeClr>
                </a:solidFill>
                <a:latin typeface="微软雅黑" panose="020B0503020204020204" pitchFamily="34" charset="-122"/>
                <a:ea typeface="微软雅黑" panose="020B0503020204020204" pitchFamily="34" charset="-122"/>
              </a:defRPr>
            </a:lvl2pPr>
            <a:lvl3pPr>
              <a:defRPr sz="1600" b="0">
                <a:solidFill>
                  <a:schemeClr val="tx1">
                    <a:lumMod val="65000"/>
                    <a:lumOff val="35000"/>
                  </a:schemeClr>
                </a:solidFill>
                <a:latin typeface="微软雅黑" panose="020B0503020204020204" pitchFamily="34" charset="-122"/>
                <a:ea typeface="微软雅黑" panose="020B0503020204020204" pitchFamily="34" charset="-122"/>
              </a:defRPr>
            </a:lvl3pPr>
            <a:lvl4pPr>
              <a:defRPr sz="1400" b="0">
                <a:solidFill>
                  <a:schemeClr val="tx1">
                    <a:lumMod val="65000"/>
                    <a:lumOff val="35000"/>
                  </a:schemeClr>
                </a:solidFill>
                <a:latin typeface="微软雅黑" panose="020B0503020204020204" pitchFamily="34" charset="-122"/>
                <a:ea typeface="微软雅黑" panose="020B0503020204020204" pitchFamily="34" charset="-122"/>
              </a:defRPr>
            </a:lvl4pPr>
            <a:lvl5pPr>
              <a:defRPr sz="1400" b="0">
                <a:solidFill>
                  <a:schemeClr val="tx1">
                    <a:lumMod val="65000"/>
                    <a:lumOff val="35000"/>
                  </a:schemeClr>
                </a:solidFill>
                <a:latin typeface="微软雅黑" panose="020B0503020204020204" pitchFamily="34" charset="-122"/>
                <a:ea typeface="微软雅黑" panose="020B0503020204020204" pitchFamily="34" charset="-122"/>
              </a:defRPr>
            </a:lvl5pPr>
          </a:lstStyle>
          <a:p>
            <a:pPr lvl="0"/>
            <a:r>
              <a:rPr lang="en-US" altLang="zh-CN" dirty="0"/>
              <a:t>Click to Edit Text</a:t>
            </a:r>
          </a:p>
        </p:txBody>
      </p:sp>
      <p:pic>
        <p:nvPicPr>
          <p:cNvPr id="2" name="图片 1"/>
          <p:cNvPicPr>
            <a:picLocks noChangeAspect="1"/>
          </p:cNvPicPr>
          <p:nvPr userDrawn="1"/>
        </p:nvPicPr>
        <p:blipFill>
          <a:blip r:embed="rId3"/>
          <a:stretch>
            <a:fillRect/>
          </a:stretch>
        </p:blipFill>
        <p:spPr>
          <a:xfrm>
            <a:off x="9235440" y="314325"/>
            <a:ext cx="2652358" cy="432854"/>
          </a:xfrm>
          <a:prstGeom prst="rect">
            <a:avLst/>
          </a:prstGeom>
        </p:spPr>
      </p:pic>
    </p:spTree>
    <p:extLst>
      <p:ext uri="{BB962C8B-B14F-4D97-AF65-F5344CB8AC3E}">
        <p14:creationId xmlns:p14="http://schemas.microsoft.com/office/powerpoint/2010/main" val="2252748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88866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42491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14887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50066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20865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11/17/2017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214457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46D8FFF-10F8-4B9C-9872-CC2BCD3FCFAC}" type="datetimeFigureOut">
              <a:rPr lang="zh-CN" altLang="en-US" smtClean="0"/>
              <a:t>2017/11/17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383671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11/17/2017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575887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11/17/2017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53701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32245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48610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91621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49454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72615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11/17/2017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27617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11/17/2017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319432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15994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46D8FFF-10F8-4B9C-9872-CC2BCD3FCFAC}" type="datetimeFigureOut">
              <a:rPr lang="zh-CN" altLang="en-US" smtClean="0"/>
              <a:t>2017/11/17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2983302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93319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746D8FFF-10F8-4B9C-9872-CC2BCD3FCFAC}" type="datetimeFigureOut">
              <a:rPr lang="zh-CN" altLang="en-US" smtClean="0"/>
              <a:t>2017/11/17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3482296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46D8FFF-10F8-4B9C-9872-CC2BCD3FCFAC}" type="datetimeFigureOut">
              <a:rPr lang="zh-CN" altLang="en-US" smtClean="0"/>
              <a:t>2017/11/17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3397273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46D8FFF-10F8-4B9C-9872-CC2BCD3FCFAC}" type="datetimeFigureOut">
              <a:rPr lang="zh-CN" altLang="en-US" smtClean="0"/>
              <a:t>2017/11/17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3920391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D8FFF-10F8-4B9C-9872-CC2BCD3FCFAC}" type="datetimeFigureOut">
              <a:rPr lang="zh-CN" altLang="en-US" smtClean="0"/>
              <a:t>2017/11/17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218748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46D8FFF-10F8-4B9C-9872-CC2BCD3FCFAC}" type="datetimeFigureOut">
              <a:rPr lang="zh-CN" altLang="en-US" smtClean="0"/>
              <a:t>2017/11/17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500412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46D8FFF-10F8-4B9C-9872-CC2BCD3FCFAC}" type="datetimeFigureOut">
              <a:rPr lang="zh-CN" altLang="en-US" smtClean="0"/>
              <a:t>2017/11/17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891685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image" Target="../media/image7.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5.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D8FFF-10F8-4B9C-9872-CC2BCD3FCFAC}" type="datetimeFigureOut">
              <a:rPr lang="zh-CN" altLang="en-US" smtClean="0"/>
              <a:t>2017/11/17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77780-C18D-4550-9036-EB623674AB53}" type="slidenum">
              <a:rPr lang="zh-CN" altLang="en-US" smtClean="0"/>
              <a:t>‹#›</a:t>
            </a:fld>
            <a:endParaRPr lang="zh-CN" altLang="en-US"/>
          </a:p>
        </p:txBody>
      </p:sp>
    </p:spTree>
    <p:extLst>
      <p:ext uri="{BB962C8B-B14F-4D97-AF65-F5344CB8AC3E}">
        <p14:creationId xmlns:p14="http://schemas.microsoft.com/office/powerpoint/2010/main" val="23744293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11/17/2017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387292078"/>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sploitfun/lsploits/blob/master/glibc/malloc/malloc.c#L1111" TargetMode="External"/><Relationship Id="rId2" Type="http://schemas.openxmlformats.org/officeDocument/2006/relationships/hyperlink" Target="https://github.com/sploitfun/lsploits/blob/master/glibc/malloc/malloc.c#L1110" TargetMode="Externa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hyperlink" Target="https://github.com/sploitfun/lsploits/blob/master/glibc/malloc/malloc.c#L1114" TargetMode="External"/><Relationship Id="rId4" Type="http://schemas.openxmlformats.org/officeDocument/2006/relationships/hyperlink" Target="https://github.com/sploitfun/lsploits/blob/master/glibc/malloc/malloc.c#L1113"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0.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24.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hyperlink" Target="http://advdbg.org/" TargetMode="External"/><Relationship Id="rId3" Type="http://schemas.openxmlformats.org/officeDocument/2006/relationships/image" Target="../media/image5.png"/><Relationship Id="rId7" Type="http://schemas.openxmlformats.org/officeDocument/2006/relationships/image" Target="../media/image10.JPG"/><Relationship Id="rId2" Type="http://schemas.openxmlformats.org/officeDocument/2006/relationships/image" Target="../media/image4.jpeg"/><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weibo.com/dbgg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4.jpe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43.png"/><Relationship Id="rId7" Type="http://schemas.openxmlformats.org/officeDocument/2006/relationships/diagramColors" Target="../diagrams/colors11.xm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0BDF59C-8876-4C07-86D1-096C6CCDE453}"/>
              </a:ext>
            </a:extLst>
          </p:cNvPr>
          <p:cNvSpPr txBox="1"/>
          <p:nvPr/>
        </p:nvSpPr>
        <p:spPr>
          <a:xfrm>
            <a:off x="742608" y="3359716"/>
            <a:ext cx="10404363" cy="1200329"/>
          </a:xfrm>
          <a:prstGeom prst="rect">
            <a:avLst/>
          </a:prstGeom>
          <a:noFill/>
        </p:spPr>
        <p:txBody>
          <a:bodyPr wrap="square" rtlCol="0">
            <a:spAutoFit/>
          </a:bodyPr>
          <a:lstStyle/>
          <a:p>
            <a:r>
              <a:rPr lang="zh-CN" altLang="en-US" sz="3600" b="1" dirty="0">
                <a:solidFill>
                  <a:schemeClr val="bg1"/>
                </a:solidFill>
                <a:latin typeface="Arial" panose="020B0604020202020204" pitchFamily="34" charset="0"/>
                <a:ea typeface="微软雅黑" panose="020B0503020204020204" pitchFamily="34" charset="-122"/>
                <a:cs typeface="Arial" panose="020B0604020202020204" pitchFamily="34" charset="0"/>
              </a:rPr>
              <a:t>在调试器里看</a:t>
            </a:r>
            <a:r>
              <a:rPr lang="en-US" altLang="zh-CN" sz="36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glibc</a:t>
            </a:r>
            <a:r>
              <a:rPr lang="zh-CN" altLang="en-US" sz="3600" b="1" dirty="0">
                <a:solidFill>
                  <a:schemeClr val="bg1"/>
                </a:solidFill>
                <a:latin typeface="Arial" panose="020B0604020202020204" pitchFamily="34" charset="0"/>
                <a:ea typeface="微软雅黑" panose="020B0503020204020204" pitchFamily="34" charset="-122"/>
                <a:cs typeface="Arial" panose="020B0604020202020204" pitchFamily="34" charset="0"/>
              </a:rPr>
              <a:t>堆和</a:t>
            </a:r>
            <a:r>
              <a:rPr lang="en-US" altLang="zh-CN" sz="36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Valgrind</a:t>
            </a:r>
            <a:endParaRPr lang="en-US" altLang="zh-CN" sz="3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r>
              <a:rPr lang="en-US" altLang="zh-CN" sz="3600" b="1" dirty="0">
                <a:solidFill>
                  <a:schemeClr val="bg1"/>
                </a:solidFill>
                <a:latin typeface="Arial" panose="020B0604020202020204" pitchFamily="34" charset="0"/>
                <a:ea typeface="微软雅黑" panose="020B0503020204020204" pitchFamily="34" charset="-122"/>
                <a:cs typeface="Arial" panose="020B0604020202020204" pitchFamily="34" charset="0"/>
              </a:rPr>
              <a:t>		</a:t>
            </a:r>
          </a:p>
        </p:txBody>
      </p:sp>
      <p:sp>
        <p:nvSpPr>
          <p:cNvPr id="7" name="文本框 6">
            <a:extLst>
              <a:ext uri="{FF2B5EF4-FFF2-40B4-BE49-F238E27FC236}">
                <a16:creationId xmlns:a16="http://schemas.microsoft.com/office/drawing/2014/main" id="{9641ACBE-BC14-4FC9-81D3-2BCBC14FA20C}"/>
              </a:ext>
            </a:extLst>
          </p:cNvPr>
          <p:cNvSpPr txBox="1"/>
          <p:nvPr/>
        </p:nvSpPr>
        <p:spPr>
          <a:xfrm>
            <a:off x="742608" y="4092198"/>
            <a:ext cx="4319587" cy="400110"/>
          </a:xfrm>
          <a:prstGeom prst="rect">
            <a:avLst/>
          </a:prstGeom>
          <a:noFill/>
        </p:spPr>
        <p:txBody>
          <a:bodyPr wrap="square" rtlCol="0">
            <a:spAutoFit/>
          </a:bodyPr>
          <a:lstStyle/>
          <a:p>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张银奎</a:t>
            </a:r>
            <a:endPar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7B3317C5-8A3B-41BC-BEF9-80955951153B}"/>
              </a:ext>
            </a:extLst>
          </p:cNvPr>
          <p:cNvSpPr txBox="1"/>
          <p:nvPr/>
        </p:nvSpPr>
        <p:spPr>
          <a:xfrm>
            <a:off x="742608" y="4603061"/>
            <a:ext cx="4319587" cy="338554"/>
          </a:xfrm>
          <a:prstGeom prst="rect">
            <a:avLst/>
          </a:prstGeom>
          <a:noFill/>
        </p:spPr>
        <p:txBody>
          <a:bodyPr wrap="square" rtlCol="0">
            <a:spAutoFit/>
          </a:bodyPr>
          <a:lstStyle/>
          <a:p>
            <a:r>
              <a:rPr lang="en-US" altLang="zh-CN"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rPr>
              <a:t>软件调试</a:t>
            </a:r>
            <a:r>
              <a:rPr lang="en-US" altLang="zh-CN"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rPr>
              <a:t>和</a:t>
            </a:r>
            <a:r>
              <a:rPr lang="en-US" altLang="zh-CN"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rPr>
              <a:t>格蠹汇编</a:t>
            </a:r>
            <a:r>
              <a:rPr lang="en-US" altLang="zh-CN"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rPr>
              <a:t>》</a:t>
            </a:r>
            <a:r>
              <a:rPr lang="zh-CN" altLang="en-US"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rPr>
              <a:t>作者</a:t>
            </a:r>
            <a:endParaRPr lang="en-US" altLang="zh-CN" sz="1600" dirty="0">
              <a:solidFill>
                <a:schemeClr val="bg1">
                  <a:alpha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39498585-D20C-4950-BB7B-A110C8EFDC4B}"/>
              </a:ext>
            </a:extLst>
          </p:cNvPr>
          <p:cNvSpPr txBox="1"/>
          <p:nvPr/>
        </p:nvSpPr>
        <p:spPr>
          <a:xfrm>
            <a:off x="742608" y="2664188"/>
            <a:ext cx="5724644" cy="584775"/>
          </a:xfrm>
          <a:prstGeom prst="rect">
            <a:avLst/>
          </a:prstGeom>
          <a:noFill/>
        </p:spPr>
        <p:txBody>
          <a:bodyPr wrap="none" rtlCol="0">
            <a:spAutoFit/>
          </a:bodyPr>
          <a:lstStyle/>
          <a:p>
            <a:r>
              <a:rPr lang="en-US" altLang="zh-CN" sz="3200" dirty="0">
                <a:solidFill>
                  <a:schemeClr val="accent4">
                    <a:lumMod val="20000"/>
                    <a:lumOff val="80000"/>
                  </a:schemeClr>
                </a:solidFill>
                <a:latin typeface="幼圆" panose="02010509060101010101" pitchFamily="49" charset="-122"/>
                <a:ea typeface="幼圆" panose="02010509060101010101" pitchFamily="49" charset="-122"/>
              </a:rPr>
              <a:t>Linux</a:t>
            </a:r>
            <a:r>
              <a:rPr lang="zh-CN" altLang="en-US" sz="3200" dirty="0">
                <a:solidFill>
                  <a:schemeClr val="accent4">
                    <a:lumMod val="20000"/>
                    <a:lumOff val="80000"/>
                  </a:schemeClr>
                </a:solidFill>
                <a:latin typeface="幼圆" panose="02010509060101010101" pitchFamily="49" charset="-122"/>
                <a:ea typeface="幼圆" panose="02010509060101010101" pitchFamily="49" charset="-122"/>
              </a:rPr>
              <a:t>应用内存管理与错误诊断</a:t>
            </a:r>
          </a:p>
        </p:txBody>
      </p:sp>
    </p:spTree>
    <p:extLst>
      <p:ext uri="{BB962C8B-B14F-4D97-AF65-F5344CB8AC3E}">
        <p14:creationId xmlns:p14="http://schemas.microsoft.com/office/powerpoint/2010/main" val="2080158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BF05B91-7DFE-4328-AB49-E5E1C1C35120}"/>
              </a:ext>
            </a:extLst>
          </p:cNvPr>
          <p:cNvSpPr/>
          <p:nvPr/>
        </p:nvSpPr>
        <p:spPr>
          <a:xfrm>
            <a:off x="459782" y="121372"/>
            <a:ext cx="13039241" cy="1080295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Version 2.3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Masahide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Washizawa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contributed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iconv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modules for IBM1163 and IBM1164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charsets.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iconv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(the program and the interface) now accepts empty names (excluding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options like //TRANSLIT) to mean "use charset of current locale".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localedef</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can now transliterate characters in strings which are not 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the provided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charmap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The information from the input locale is used.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Prelinking</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support was added for ELF targets.  This requires additional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tools and recent versions of the GNU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binutils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Contributed by Jakub</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Jelinek.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Read-only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stdio</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streams now use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to speed up operation by eliminating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copying and buffer underflows.  To use add 'm' to the mode string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the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fopen</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fdopen</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freopen</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call.  Implemented by Ulrich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Drepper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24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The malloc functions were completely rewritten by Wolfram Gloger based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on Doug Lea's malloc-2.7.0.c.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Isamu Hasegawa contributed a completely new and POSIX-conformant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implementation of regex.</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Bruno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Haible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upgraded the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iconv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and locale implementation to support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Unicode 3.2.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Contents of the LC_* and LANG environment variables in the CEN style are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not recognized anymore.   It never was used.  Change by Ulrich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Drepper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The runtime (ld.so,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libpthread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for Linux) now can handle the ELF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thread-local storage (TLS) ABI on some platforms.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Changes by Ulrich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Drepper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SH support by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Kaz</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Kojima.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Bruno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Haible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contributed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iconv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converters for ISO-2022-JP-3, SHIFT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JIS-X0213,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EUC-JISX0213, and TISCII.</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2" name="文本框 1">
            <a:extLst>
              <a:ext uri="{FF2B5EF4-FFF2-40B4-BE49-F238E27FC236}">
                <a16:creationId xmlns:a16="http://schemas.microsoft.com/office/drawing/2014/main" id="{AB1FE71F-05D4-49EE-BC17-41D1A6834B9A}"/>
              </a:ext>
            </a:extLst>
          </p:cNvPr>
          <p:cNvSpPr txBox="1"/>
          <p:nvPr/>
        </p:nvSpPr>
        <p:spPr>
          <a:xfrm>
            <a:off x="9848538" y="1259174"/>
            <a:ext cx="1633928" cy="3139321"/>
          </a:xfrm>
          <a:prstGeom prst="rect">
            <a:avLst/>
          </a:prstGeom>
          <a:solidFill>
            <a:schemeClr val="bg2">
              <a:lumMod val="60000"/>
              <a:lumOff val="40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GNU C library</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始于</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1988</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年，</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2.3</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发布于</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2002-10-02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https://sourceware.org/glibc/wiki/Glibc%20Timeline</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pic>
        <p:nvPicPr>
          <p:cNvPr id="3" name="图片 2">
            <a:extLst>
              <a:ext uri="{FF2B5EF4-FFF2-40B4-BE49-F238E27FC236}">
                <a16:creationId xmlns:a16="http://schemas.microsoft.com/office/drawing/2014/main" id="{7390C8D3-F55E-4F68-83D0-30A008685EF1}"/>
              </a:ext>
            </a:extLst>
          </p:cNvPr>
          <p:cNvPicPr>
            <a:picLocks noChangeAspect="1"/>
          </p:cNvPicPr>
          <p:nvPr/>
        </p:nvPicPr>
        <p:blipFill>
          <a:blip r:embed="rId2"/>
          <a:stretch>
            <a:fillRect/>
          </a:stretch>
        </p:blipFill>
        <p:spPr>
          <a:xfrm>
            <a:off x="5662777" y="1259173"/>
            <a:ext cx="4185761" cy="3139321"/>
          </a:xfrm>
          <a:prstGeom prst="rect">
            <a:avLst/>
          </a:prstGeom>
        </p:spPr>
      </p:pic>
    </p:spTree>
    <p:extLst>
      <p:ext uri="{BB962C8B-B14F-4D97-AF65-F5344CB8AC3E}">
        <p14:creationId xmlns:p14="http://schemas.microsoft.com/office/powerpoint/2010/main" val="34018871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98163-CA5D-46C5-A005-9ED5FE19F394}"/>
              </a:ext>
            </a:extLst>
          </p:cNvPr>
          <p:cNvSpPr>
            <a:spLocks noGrp="1"/>
          </p:cNvSpPr>
          <p:nvPr>
            <p:ph type="title"/>
          </p:nvPr>
        </p:nvSpPr>
        <p:spPr/>
        <p:txBody>
          <a:bodyPr/>
          <a:lstStyle/>
          <a:p>
            <a:r>
              <a:rPr lang="en-US" altLang="zh-CN" dirty="0" err="1"/>
              <a:t>set_fastchunks</a:t>
            </a:r>
            <a:endParaRPr lang="zh-CN" altLang="en-US" dirty="0"/>
          </a:p>
        </p:txBody>
      </p:sp>
      <p:sp>
        <p:nvSpPr>
          <p:cNvPr id="3" name="矩形 2">
            <a:extLst>
              <a:ext uri="{FF2B5EF4-FFF2-40B4-BE49-F238E27FC236}">
                <a16:creationId xmlns:a16="http://schemas.microsoft.com/office/drawing/2014/main" id="{2F3836B9-3D94-407C-8CAB-386DB8BF2242}"/>
              </a:ext>
            </a:extLst>
          </p:cNvPr>
          <p:cNvSpPr/>
          <p:nvPr/>
        </p:nvSpPr>
        <p:spPr>
          <a:xfrm>
            <a:off x="805133" y="2739711"/>
            <a:ext cx="10081404" cy="2862322"/>
          </a:xfrm>
          <a:prstGeom prst="rect">
            <a:avLst/>
          </a:prstGeom>
        </p:spPr>
        <p:txBody>
          <a:bodyPr wrap="square">
            <a:spAutoFit/>
          </a:bodyPr>
          <a:lstStyle/>
          <a:p>
            <a:r>
              <a:rPr lang="en-US" altLang="zh-CN" dirty="0"/>
              <a:t>(</a:t>
            </a:r>
            <a:r>
              <a:rPr lang="en-US" altLang="zh-CN" dirty="0" err="1"/>
              <a:t>gdb</a:t>
            </a:r>
            <a:r>
              <a:rPr lang="en-US" altLang="zh-CN" dirty="0"/>
              <a:t>) macro expand </a:t>
            </a:r>
            <a:r>
              <a:rPr lang="en-US" altLang="zh-CN" dirty="0" err="1"/>
              <a:t>set_fastchunks</a:t>
            </a:r>
            <a:r>
              <a:rPr lang="en-US" altLang="zh-CN" dirty="0"/>
              <a:t>(</a:t>
            </a:r>
            <a:r>
              <a:rPr lang="en-US" altLang="zh-CN" dirty="0" err="1"/>
              <a:t>av</a:t>
            </a:r>
            <a:r>
              <a:rPr lang="en-US" altLang="zh-CN" dirty="0"/>
              <a:t>)</a:t>
            </a:r>
          </a:p>
          <a:p>
            <a:r>
              <a:rPr lang="en-US" altLang="zh-CN" dirty="0"/>
              <a:t>expands to: ((</a:t>
            </a:r>
            <a:r>
              <a:rPr lang="en-US" altLang="zh-CN" dirty="0" err="1"/>
              <a:t>av</a:t>
            </a:r>
            <a:r>
              <a:rPr lang="en-US" altLang="zh-CN" dirty="0"/>
              <a:t>)-&gt;</a:t>
            </a:r>
            <a:r>
              <a:rPr lang="en-US" altLang="zh-CN" dirty="0" err="1"/>
              <a:t>max_fast</a:t>
            </a:r>
            <a:r>
              <a:rPr lang="en-US" altLang="zh-CN" dirty="0"/>
              <a:t> &amp;= ~(1U))</a:t>
            </a:r>
          </a:p>
          <a:p>
            <a:r>
              <a:rPr lang="en-US" altLang="zh-CN" dirty="0"/>
              <a:t>(</a:t>
            </a:r>
            <a:r>
              <a:rPr lang="en-US" altLang="zh-CN" dirty="0" err="1"/>
              <a:t>gdb</a:t>
            </a:r>
            <a:r>
              <a:rPr lang="en-US" altLang="zh-CN" dirty="0"/>
              <a:t>) p </a:t>
            </a:r>
            <a:r>
              <a:rPr lang="en-US" altLang="zh-CN" dirty="0" err="1"/>
              <a:t>av</a:t>
            </a:r>
            <a:r>
              <a:rPr lang="en-US" altLang="zh-CN" dirty="0"/>
              <a:t>-&gt;</a:t>
            </a:r>
            <a:r>
              <a:rPr lang="en-US" altLang="zh-CN" dirty="0" err="1"/>
              <a:t>max_fast</a:t>
            </a:r>
            <a:endParaRPr lang="en-US" altLang="zh-CN" dirty="0"/>
          </a:p>
          <a:p>
            <a:r>
              <a:rPr lang="en-US" altLang="zh-CN" dirty="0"/>
              <a:t>$95 = 72</a:t>
            </a:r>
          </a:p>
          <a:p>
            <a:r>
              <a:rPr lang="en-US" altLang="zh-CN" dirty="0"/>
              <a:t>(</a:t>
            </a:r>
            <a:r>
              <a:rPr lang="en-US" altLang="zh-CN" dirty="0" err="1"/>
              <a:t>gdb</a:t>
            </a:r>
            <a:r>
              <a:rPr lang="en-US" altLang="zh-CN" dirty="0"/>
              <a:t>) n</a:t>
            </a:r>
          </a:p>
          <a:p>
            <a:r>
              <a:rPr lang="en-US" altLang="zh-CN" dirty="0"/>
              <a:t>4228	      </a:t>
            </a:r>
            <a:r>
              <a:rPr lang="en-US" altLang="zh-CN" dirty="0" err="1"/>
              <a:t>set_fastchunks</a:t>
            </a:r>
            <a:r>
              <a:rPr lang="en-US" altLang="zh-CN" dirty="0"/>
              <a:t>(</a:t>
            </a:r>
            <a:r>
              <a:rPr lang="en-US" altLang="zh-CN" dirty="0" err="1"/>
              <a:t>av</a:t>
            </a:r>
            <a:r>
              <a:rPr lang="en-US" altLang="zh-CN" dirty="0"/>
              <a:t>);</a:t>
            </a:r>
          </a:p>
          <a:p>
            <a:r>
              <a:rPr lang="en-US" altLang="zh-CN" dirty="0"/>
              <a:t>(</a:t>
            </a:r>
            <a:r>
              <a:rPr lang="en-US" altLang="zh-CN" dirty="0" err="1"/>
              <a:t>gdb</a:t>
            </a:r>
            <a:r>
              <a:rPr lang="en-US" altLang="zh-CN" dirty="0"/>
              <a:t>) </a:t>
            </a:r>
          </a:p>
          <a:p>
            <a:r>
              <a:rPr lang="en-US" altLang="zh-CN" dirty="0"/>
              <a:t>4229	      fb = &amp;(</a:t>
            </a:r>
            <a:r>
              <a:rPr lang="en-US" altLang="zh-CN" dirty="0" err="1"/>
              <a:t>av</a:t>
            </a:r>
            <a:r>
              <a:rPr lang="en-US" altLang="zh-CN" dirty="0"/>
              <a:t>-&gt;</a:t>
            </a:r>
            <a:r>
              <a:rPr lang="en-US" altLang="zh-CN" dirty="0" err="1"/>
              <a:t>fastbins</a:t>
            </a:r>
            <a:r>
              <a:rPr lang="en-US" altLang="zh-CN" dirty="0"/>
              <a:t>[</a:t>
            </a:r>
            <a:r>
              <a:rPr lang="en-US" altLang="zh-CN" dirty="0" err="1"/>
              <a:t>fastbin_index</a:t>
            </a:r>
            <a:r>
              <a:rPr lang="en-US" altLang="zh-CN" dirty="0"/>
              <a:t>(size)]);</a:t>
            </a:r>
          </a:p>
          <a:p>
            <a:r>
              <a:rPr lang="en-US" altLang="zh-CN" dirty="0"/>
              <a:t>(</a:t>
            </a:r>
            <a:r>
              <a:rPr lang="en-US" altLang="zh-CN" dirty="0" err="1"/>
              <a:t>gdb</a:t>
            </a:r>
            <a:r>
              <a:rPr lang="en-US" altLang="zh-CN" dirty="0"/>
              <a:t>) p </a:t>
            </a:r>
            <a:r>
              <a:rPr lang="en-US" altLang="zh-CN" dirty="0" err="1"/>
              <a:t>av</a:t>
            </a:r>
            <a:r>
              <a:rPr lang="en-US" altLang="zh-CN" dirty="0"/>
              <a:t>-&gt;</a:t>
            </a:r>
            <a:r>
              <a:rPr lang="en-US" altLang="zh-CN" dirty="0" err="1"/>
              <a:t>max_fast</a:t>
            </a:r>
            <a:endParaRPr lang="en-US" altLang="zh-CN" dirty="0"/>
          </a:p>
          <a:p>
            <a:r>
              <a:rPr lang="en-US" altLang="zh-CN" dirty="0"/>
              <a:t>$96 = 72</a:t>
            </a:r>
            <a:endParaRPr lang="zh-CN" altLang="en-US" dirty="0"/>
          </a:p>
        </p:txBody>
      </p:sp>
      <p:sp>
        <p:nvSpPr>
          <p:cNvPr id="4" name="对话气泡: 圆角矩形 3">
            <a:extLst>
              <a:ext uri="{FF2B5EF4-FFF2-40B4-BE49-F238E27FC236}">
                <a16:creationId xmlns:a16="http://schemas.microsoft.com/office/drawing/2014/main" id="{B866D215-790B-40AF-9E41-A21F971138DB}"/>
              </a:ext>
            </a:extLst>
          </p:cNvPr>
          <p:cNvSpPr/>
          <p:nvPr/>
        </p:nvSpPr>
        <p:spPr>
          <a:xfrm>
            <a:off x="8122415" y="1518250"/>
            <a:ext cx="1928419" cy="1759788"/>
          </a:xfrm>
          <a:prstGeom prst="wedgeRoundRectCallout">
            <a:avLst>
              <a:gd name="adj1" fmla="val -64618"/>
              <a:gd name="adj2" fmla="val -15897"/>
              <a:gd name="adj3" fmla="val 16667"/>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Max_fast</a:t>
            </a:r>
            <a:r>
              <a:rPr lang="zh-CN" altLang="en-US" dirty="0"/>
              <a:t>的最低两位是标志位</a:t>
            </a:r>
          </a:p>
        </p:txBody>
      </p:sp>
    </p:spTree>
    <p:extLst>
      <p:ext uri="{BB962C8B-B14F-4D97-AF65-F5344CB8AC3E}">
        <p14:creationId xmlns:p14="http://schemas.microsoft.com/office/powerpoint/2010/main" val="30305552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BA4A08-4CBE-407C-BBB0-21BA608D0B3E}"/>
              </a:ext>
            </a:extLst>
          </p:cNvPr>
          <p:cNvSpPr>
            <a:spLocks noGrp="1"/>
          </p:cNvSpPr>
          <p:nvPr>
            <p:ph type="title"/>
          </p:nvPr>
        </p:nvSpPr>
        <p:spPr/>
        <p:txBody>
          <a:bodyPr/>
          <a:lstStyle/>
          <a:p>
            <a:r>
              <a:rPr lang="zh-CN" altLang="en-US" dirty="0"/>
              <a:t>直接返还超大块</a:t>
            </a:r>
          </a:p>
        </p:txBody>
      </p:sp>
      <p:sp>
        <p:nvSpPr>
          <p:cNvPr id="3" name="矩形 2">
            <a:extLst>
              <a:ext uri="{FF2B5EF4-FFF2-40B4-BE49-F238E27FC236}">
                <a16:creationId xmlns:a16="http://schemas.microsoft.com/office/drawing/2014/main" id="{51B8D306-8D98-4962-99AC-45565724900D}"/>
              </a:ext>
            </a:extLst>
          </p:cNvPr>
          <p:cNvSpPr/>
          <p:nvPr/>
        </p:nvSpPr>
        <p:spPr>
          <a:xfrm>
            <a:off x="646111" y="1370062"/>
            <a:ext cx="14170325" cy="5355312"/>
          </a:xfrm>
          <a:prstGeom prst="rect">
            <a:avLst/>
          </a:prstGeom>
        </p:spPr>
        <p:txBody>
          <a:bodyPr wrap="square">
            <a:spAutoFit/>
          </a:bodyPr>
          <a:lstStyle/>
          <a:p>
            <a:r>
              <a:rPr lang="zh-CN" altLang="en-US" dirty="0"/>
              <a:t> /*</a:t>
            </a:r>
          </a:p>
          <a:p>
            <a:r>
              <a:rPr lang="zh-CN" altLang="en-US" dirty="0"/>
              <a:t>      If the chunk was allocated via mmap, release via munmap(). Note</a:t>
            </a:r>
          </a:p>
          <a:p>
            <a:r>
              <a:rPr lang="zh-CN" altLang="en-US" dirty="0"/>
              <a:t>      that if HAVE_MMAP is false but chunk_is_mmapped is true, then</a:t>
            </a:r>
          </a:p>
          <a:p>
            <a:r>
              <a:rPr lang="zh-CN" altLang="en-US" dirty="0"/>
              <a:t>      user must have overwritten memory. There's nothing we can do to</a:t>
            </a:r>
          </a:p>
          <a:p>
            <a:r>
              <a:rPr lang="zh-CN" altLang="en-US" dirty="0"/>
              <a:t>      catch this error unless MALLOC_DEBUG is set, in which case</a:t>
            </a:r>
          </a:p>
          <a:p>
            <a:r>
              <a:rPr lang="zh-CN" altLang="en-US" dirty="0"/>
              <a:t>      check_inuse_chunk (above) will have triggered error.</a:t>
            </a:r>
          </a:p>
          <a:p>
            <a:r>
              <a:rPr lang="zh-CN" altLang="en-US" dirty="0"/>
              <a:t>    */</a:t>
            </a:r>
          </a:p>
          <a:p>
            <a:endParaRPr lang="zh-CN" altLang="en-US" dirty="0"/>
          </a:p>
          <a:p>
            <a:r>
              <a:rPr lang="zh-CN" altLang="en-US" dirty="0"/>
              <a:t>    else {</a:t>
            </a:r>
          </a:p>
          <a:p>
            <a:r>
              <a:rPr lang="zh-CN" altLang="en-US" dirty="0"/>
              <a:t>#if HAVE_MMAP</a:t>
            </a:r>
          </a:p>
          <a:p>
            <a:r>
              <a:rPr lang="zh-CN" altLang="en-US" dirty="0"/>
              <a:t>      int ret;</a:t>
            </a:r>
          </a:p>
          <a:p>
            <a:r>
              <a:rPr lang="zh-CN" altLang="en-US" dirty="0"/>
              <a:t>      INTERNAL_SIZE_T offset = p-&gt;prev_size;</a:t>
            </a:r>
          </a:p>
          <a:p>
            <a:r>
              <a:rPr lang="zh-CN" altLang="en-US" dirty="0"/>
              <a:t>      mp_.n_mmaps--;</a:t>
            </a:r>
          </a:p>
          <a:p>
            <a:r>
              <a:rPr lang="zh-CN" altLang="en-US" dirty="0"/>
              <a:t>      mp_.mmapped_mem -= (size + offset);</a:t>
            </a:r>
          </a:p>
          <a:p>
            <a:r>
              <a:rPr lang="zh-CN" altLang="en-US" dirty="0"/>
              <a:t>      ret = munmap((char*)p - offset, size + offset);</a:t>
            </a:r>
          </a:p>
          <a:p>
            <a:r>
              <a:rPr lang="zh-CN" altLang="en-US" dirty="0"/>
              <a:t>      /* munmap returns non-zero on failure */</a:t>
            </a:r>
          </a:p>
          <a:p>
            <a:r>
              <a:rPr lang="zh-CN" altLang="en-US" dirty="0"/>
              <a:t>      assert(ret == 0);</a:t>
            </a:r>
          </a:p>
          <a:p>
            <a:r>
              <a:rPr lang="zh-CN" altLang="en-US" dirty="0"/>
              <a:t>#endif</a:t>
            </a:r>
          </a:p>
          <a:p>
            <a:r>
              <a:rPr lang="zh-CN" altLang="en-US" dirty="0"/>
              <a:t>    }</a:t>
            </a:r>
          </a:p>
        </p:txBody>
      </p:sp>
    </p:spTree>
    <p:extLst>
      <p:ext uri="{BB962C8B-B14F-4D97-AF65-F5344CB8AC3E}">
        <p14:creationId xmlns:p14="http://schemas.microsoft.com/office/powerpoint/2010/main" val="258022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Chunk</a:t>
            </a:r>
          </a:p>
        </p:txBody>
      </p:sp>
      <p:sp>
        <p:nvSpPr>
          <p:cNvPr id="3" name="Content Placeholder 2"/>
          <p:cNvSpPr>
            <a:spLocks noGrp="1"/>
          </p:cNvSpPr>
          <p:nvPr>
            <p:ph idx="1"/>
          </p:nvPr>
        </p:nvSpPr>
        <p:spPr>
          <a:xfrm>
            <a:off x="646111" y="2052918"/>
            <a:ext cx="6266317" cy="4195481"/>
          </a:xfrm>
        </p:spPr>
        <p:txBody>
          <a:bodyPr>
            <a:normAutofit fontScale="92500" lnSpcReduction="10000"/>
          </a:bodyPr>
          <a:lstStyle/>
          <a:p>
            <a:r>
              <a:rPr lang="en-US" dirty="0" err="1">
                <a:hlinkClick r:id="rId2"/>
              </a:rPr>
              <a:t>prev_size</a:t>
            </a:r>
            <a:r>
              <a:rPr lang="en-US" dirty="0"/>
              <a:t>: No two free chunks can be adjacent together. When both the chunks are free, its gets combined into one single free chunk. Hence always previous chunk to this freed chunk would be allocated and therefore </a:t>
            </a:r>
            <a:r>
              <a:rPr lang="en-US" dirty="0" err="1"/>
              <a:t>prev_size</a:t>
            </a:r>
            <a:r>
              <a:rPr lang="en-US" dirty="0"/>
              <a:t> contains previous chunk’s user data.</a:t>
            </a:r>
          </a:p>
          <a:p>
            <a:r>
              <a:rPr lang="en-US" dirty="0">
                <a:hlinkClick r:id="rId3"/>
              </a:rPr>
              <a:t>size</a:t>
            </a:r>
            <a:r>
              <a:rPr lang="en-US" dirty="0"/>
              <a:t>: This field contains the size of this free chunk.</a:t>
            </a:r>
          </a:p>
          <a:p>
            <a:r>
              <a:rPr lang="en-US" dirty="0" err="1">
                <a:hlinkClick r:id="rId4"/>
              </a:rPr>
              <a:t>fd</a:t>
            </a:r>
            <a:r>
              <a:rPr lang="en-US" dirty="0"/>
              <a:t>: Forward pointer – Points to next chunk in the same bin (and NOT to the next chunk present in physical memory).</a:t>
            </a:r>
          </a:p>
          <a:p>
            <a:r>
              <a:rPr lang="en-US" dirty="0" err="1">
                <a:hlinkClick r:id="rId5"/>
              </a:rPr>
              <a:t>bk</a:t>
            </a:r>
            <a:r>
              <a:rPr lang="en-US" dirty="0"/>
              <a:t>: Backward pointer – Points to previous chunk in the same bin (and NOT to the previous chunk present in physical memory).</a:t>
            </a:r>
          </a:p>
        </p:txBody>
      </p:sp>
      <p:pic>
        <p:nvPicPr>
          <p:cNvPr id="4" name="Picture 3"/>
          <p:cNvPicPr>
            <a:picLocks noChangeAspect="1"/>
          </p:cNvPicPr>
          <p:nvPr/>
        </p:nvPicPr>
        <p:blipFill>
          <a:blip r:embed="rId6"/>
          <a:stretch>
            <a:fillRect/>
          </a:stretch>
        </p:blipFill>
        <p:spPr>
          <a:xfrm>
            <a:off x="6814195" y="1724163"/>
            <a:ext cx="5225406" cy="4867801"/>
          </a:xfrm>
          <a:prstGeom prst="rect">
            <a:avLst/>
          </a:prstGeom>
        </p:spPr>
      </p:pic>
    </p:spTree>
    <p:extLst>
      <p:ext uri="{BB962C8B-B14F-4D97-AF65-F5344CB8AC3E}">
        <p14:creationId xmlns:p14="http://schemas.microsoft.com/office/powerpoint/2010/main" val="34361658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837714" y="2052918"/>
            <a:ext cx="2212139" cy="4195481"/>
          </a:xfrm>
        </p:spPr>
        <p:txBody>
          <a:bodyPr/>
          <a:lstStyle/>
          <a:p>
            <a:r>
              <a:rPr lang="en-US" altLang="zh-CN" dirty="0" err="1"/>
              <a:t>malloc.c</a:t>
            </a:r>
            <a:endParaRPr lang="en-US" dirty="0"/>
          </a:p>
        </p:txBody>
      </p:sp>
      <p:pic>
        <p:nvPicPr>
          <p:cNvPr id="4" name="Picture 3"/>
          <p:cNvPicPr>
            <a:picLocks noChangeAspect="1"/>
          </p:cNvPicPr>
          <p:nvPr/>
        </p:nvPicPr>
        <p:blipFill>
          <a:blip r:embed="rId2"/>
          <a:stretch>
            <a:fillRect/>
          </a:stretch>
        </p:blipFill>
        <p:spPr>
          <a:xfrm>
            <a:off x="646111" y="85725"/>
            <a:ext cx="6934200" cy="6534150"/>
          </a:xfrm>
          <a:prstGeom prst="rect">
            <a:avLst/>
          </a:prstGeom>
        </p:spPr>
      </p:pic>
    </p:spTree>
    <p:extLst>
      <p:ext uri="{BB962C8B-B14F-4D97-AF65-F5344CB8AC3E}">
        <p14:creationId xmlns:p14="http://schemas.microsoft.com/office/powerpoint/2010/main" val="5710549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1B773-57F3-46B9-8A7E-F903D2FEC168}"/>
              </a:ext>
            </a:extLst>
          </p:cNvPr>
          <p:cNvSpPr>
            <a:spLocks noGrp="1"/>
          </p:cNvSpPr>
          <p:nvPr>
            <p:ph type="title"/>
          </p:nvPr>
        </p:nvSpPr>
        <p:spPr/>
        <p:txBody>
          <a:bodyPr/>
          <a:lstStyle/>
          <a:p>
            <a:r>
              <a:rPr lang="zh-CN" altLang="en-US" dirty="0"/>
              <a:t>何时放入常规</a:t>
            </a:r>
            <a:r>
              <a:rPr lang="en-US" altLang="zh-CN" dirty="0"/>
              <a:t>bin</a:t>
            </a:r>
            <a:r>
              <a:rPr lang="zh-CN" altLang="en-US" dirty="0"/>
              <a:t>？</a:t>
            </a:r>
          </a:p>
        </p:txBody>
      </p:sp>
      <p:sp>
        <p:nvSpPr>
          <p:cNvPr id="3" name="内容占位符 2">
            <a:extLst>
              <a:ext uri="{FF2B5EF4-FFF2-40B4-BE49-F238E27FC236}">
                <a16:creationId xmlns:a16="http://schemas.microsoft.com/office/drawing/2014/main" id="{AC805584-5A97-40BB-8ADD-74BD1D724010}"/>
              </a:ext>
            </a:extLst>
          </p:cNvPr>
          <p:cNvSpPr>
            <a:spLocks noGrp="1"/>
          </p:cNvSpPr>
          <p:nvPr>
            <p:ph idx="1"/>
          </p:nvPr>
        </p:nvSpPr>
        <p:spPr>
          <a:xfrm>
            <a:off x="1103313" y="4343400"/>
            <a:ext cx="3582988" cy="1904999"/>
          </a:xfrm>
        </p:spPr>
        <p:txBody>
          <a:bodyPr/>
          <a:lstStyle/>
          <a:p>
            <a:r>
              <a:rPr lang="zh-CN" altLang="en-US" dirty="0"/>
              <a:t>释放时先放到无序</a:t>
            </a:r>
            <a:r>
              <a:rPr lang="en-US" altLang="zh-CN" dirty="0"/>
              <a:t>bin</a:t>
            </a:r>
          </a:p>
          <a:p>
            <a:r>
              <a:rPr lang="zh-CN" altLang="en-US" dirty="0"/>
              <a:t>下次执行</a:t>
            </a:r>
            <a:r>
              <a:rPr lang="en-US" altLang="zh-CN" dirty="0"/>
              <a:t>malloc</a:t>
            </a:r>
            <a:r>
              <a:rPr lang="zh-CN" altLang="en-US" dirty="0"/>
              <a:t>时，放入所属的常规</a:t>
            </a:r>
            <a:r>
              <a:rPr lang="en-US" altLang="zh-CN" dirty="0"/>
              <a:t>bin</a:t>
            </a:r>
            <a:endParaRPr lang="zh-CN" altLang="en-US" dirty="0"/>
          </a:p>
        </p:txBody>
      </p:sp>
      <p:sp>
        <p:nvSpPr>
          <p:cNvPr id="4" name="矩形 3">
            <a:extLst>
              <a:ext uri="{FF2B5EF4-FFF2-40B4-BE49-F238E27FC236}">
                <a16:creationId xmlns:a16="http://schemas.microsoft.com/office/drawing/2014/main" id="{4990CBCA-E4BC-4B6C-81E7-64346D0857A3}"/>
              </a:ext>
            </a:extLst>
          </p:cNvPr>
          <p:cNvSpPr/>
          <p:nvPr/>
        </p:nvSpPr>
        <p:spPr>
          <a:xfrm>
            <a:off x="1003455" y="1853248"/>
            <a:ext cx="4227328" cy="1754326"/>
          </a:xfrm>
          <a:prstGeom prst="rect">
            <a:avLst/>
          </a:prstGeom>
        </p:spPr>
        <p:txBody>
          <a:bodyPr wrap="square">
            <a:spAutoFit/>
          </a:bodyPr>
          <a:lstStyle/>
          <a:p>
            <a:r>
              <a:rPr lang="zh-CN" altLang="en-US" dirty="0"/>
              <a:t> /*</a:t>
            </a:r>
          </a:p>
          <a:p>
            <a:r>
              <a:rPr lang="zh-CN" altLang="en-US" dirty="0"/>
              <a:t>     Place the chunk in unsorted chunk list. Chunks are not placed into regular bins until after they have  been given one chance to be used in malloc.        */</a:t>
            </a:r>
          </a:p>
        </p:txBody>
      </p:sp>
      <p:pic>
        <p:nvPicPr>
          <p:cNvPr id="5" name="图片 4">
            <a:extLst>
              <a:ext uri="{FF2B5EF4-FFF2-40B4-BE49-F238E27FC236}">
                <a16:creationId xmlns:a16="http://schemas.microsoft.com/office/drawing/2014/main" id="{C79B025A-D41E-461B-93DA-37F2BCF51D7B}"/>
              </a:ext>
            </a:extLst>
          </p:cNvPr>
          <p:cNvPicPr>
            <a:picLocks noChangeAspect="1"/>
          </p:cNvPicPr>
          <p:nvPr/>
        </p:nvPicPr>
        <p:blipFill>
          <a:blip r:embed="rId2"/>
          <a:stretch>
            <a:fillRect/>
          </a:stretch>
        </p:blipFill>
        <p:spPr>
          <a:xfrm>
            <a:off x="5775265" y="-476"/>
            <a:ext cx="6416735" cy="6858000"/>
          </a:xfrm>
          <a:prstGeom prst="rect">
            <a:avLst/>
          </a:prstGeom>
        </p:spPr>
      </p:pic>
    </p:spTree>
    <p:extLst>
      <p:ext uri="{BB962C8B-B14F-4D97-AF65-F5344CB8AC3E}">
        <p14:creationId xmlns:p14="http://schemas.microsoft.com/office/powerpoint/2010/main" val="19559222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DD63281-F757-46E7-92E4-95297A450924}"/>
              </a:ext>
            </a:extLst>
          </p:cNvPr>
          <p:cNvSpPr/>
          <p:nvPr/>
        </p:nvSpPr>
        <p:spPr>
          <a:xfrm>
            <a:off x="746760" y="2901018"/>
            <a:ext cx="12862560" cy="1200329"/>
          </a:xfrm>
          <a:prstGeom prst="rect">
            <a:avLst/>
          </a:prstGeom>
        </p:spPr>
        <p:txBody>
          <a:bodyPr wrap="square">
            <a:spAutoFit/>
          </a:bodyPr>
          <a:lstStyle/>
          <a:p>
            <a:r>
              <a:rPr lang="en-US" altLang="zh-CN" dirty="0"/>
              <a:t>#0  __GI___</a:t>
            </a:r>
            <a:r>
              <a:rPr lang="en-US" altLang="zh-CN" dirty="0" err="1"/>
              <a:t>sbrk</a:t>
            </a:r>
            <a:r>
              <a:rPr lang="en-US" altLang="zh-CN" dirty="0"/>
              <a:t> (increment=-4096) at sbrk.c:35</a:t>
            </a:r>
          </a:p>
          <a:p>
            <a:r>
              <a:rPr lang="en-US" altLang="zh-CN" dirty="0"/>
              <a:t>#1  0xb79c4f4f in __GI___</a:t>
            </a:r>
            <a:r>
              <a:rPr lang="en-US" altLang="zh-CN" dirty="0" err="1"/>
              <a:t>default_morecore</a:t>
            </a:r>
            <a:r>
              <a:rPr lang="en-US" altLang="zh-CN" dirty="0"/>
              <a:t> (increment=-4096) at morecore.c:49</a:t>
            </a:r>
          </a:p>
          <a:p>
            <a:r>
              <a:rPr lang="en-US" altLang="zh-CN" dirty="0"/>
              <a:t>#2  0xb79beedd in </a:t>
            </a:r>
            <a:r>
              <a:rPr lang="en-US" altLang="zh-CN" dirty="0" err="1"/>
              <a:t>sYSTRIm</a:t>
            </a:r>
            <a:r>
              <a:rPr lang="en-US" altLang="zh-CN" dirty="0"/>
              <a:t> (pad=&lt;optimized out&gt;, </a:t>
            </a:r>
            <a:r>
              <a:rPr lang="en-US" altLang="zh-CN" dirty="0" err="1"/>
              <a:t>av</a:t>
            </a:r>
            <a:r>
              <a:rPr lang="en-US" altLang="zh-CN" dirty="0"/>
              <a:t>=&lt;optimized out&gt;) at malloc.c:2810</a:t>
            </a:r>
          </a:p>
          <a:p>
            <a:r>
              <a:rPr lang="en-US" altLang="zh-CN" dirty="0"/>
              <a:t>#3  0xb79bfcb5 in _</a:t>
            </a:r>
            <a:r>
              <a:rPr lang="en-US" altLang="zh-CN" dirty="0" err="1"/>
              <a:t>int_free</a:t>
            </a:r>
            <a:r>
              <a:rPr lang="en-US" altLang="zh-CN" dirty="0"/>
              <a:t> (</a:t>
            </a:r>
            <a:r>
              <a:rPr lang="en-US" altLang="zh-CN" dirty="0" err="1"/>
              <a:t>av</a:t>
            </a:r>
            <a:r>
              <a:rPr lang="en-US" altLang="zh-CN" dirty="0"/>
              <a:t>=0xb7af2440, p=0x808fff8, </a:t>
            </a:r>
            <a:r>
              <a:rPr lang="en-US" altLang="zh-CN" dirty="0" err="1"/>
              <a:t>have_lock</a:t>
            </a:r>
            <a:r>
              <a:rPr lang="en-US" altLang="zh-CN" dirty="0"/>
              <a:t>=1) at malloc.c:4196</a:t>
            </a:r>
          </a:p>
        </p:txBody>
      </p:sp>
      <p:sp>
        <p:nvSpPr>
          <p:cNvPr id="5" name="矩形 4">
            <a:extLst>
              <a:ext uri="{FF2B5EF4-FFF2-40B4-BE49-F238E27FC236}">
                <a16:creationId xmlns:a16="http://schemas.microsoft.com/office/drawing/2014/main" id="{D6EF7680-8CFB-4497-B57F-F191EDDCD56A}"/>
              </a:ext>
            </a:extLst>
          </p:cNvPr>
          <p:cNvSpPr/>
          <p:nvPr/>
        </p:nvSpPr>
        <p:spPr>
          <a:xfrm>
            <a:off x="746760" y="1044416"/>
            <a:ext cx="12862560" cy="1138773"/>
          </a:xfrm>
          <a:prstGeom prst="rect">
            <a:avLst/>
          </a:prstGeom>
        </p:spPr>
        <p:txBody>
          <a:bodyPr wrap="square">
            <a:spAutoFit/>
          </a:bodyPr>
          <a:lstStyle/>
          <a:p>
            <a:r>
              <a:rPr lang="en-US" altLang="zh-CN" dirty="0"/>
              <a:t>0804c000-0806d000 </a:t>
            </a:r>
            <a:r>
              <a:rPr lang="en-US" altLang="zh-CN" dirty="0" err="1"/>
              <a:t>rw</a:t>
            </a:r>
            <a:r>
              <a:rPr lang="en-US" altLang="zh-CN" dirty="0"/>
              <a:t>-p 00000000 00:00 0          [heap]</a:t>
            </a:r>
          </a:p>
          <a:p>
            <a:r>
              <a:rPr lang="en-US" altLang="zh-CN" dirty="0"/>
              <a:t>0806d000-08090000 </a:t>
            </a:r>
            <a:r>
              <a:rPr lang="en-US" altLang="zh-CN" dirty="0" err="1"/>
              <a:t>rw</a:t>
            </a:r>
            <a:r>
              <a:rPr lang="en-US" altLang="zh-CN" dirty="0"/>
              <a:t>-p 00000000 00:00 0          [heap]</a:t>
            </a:r>
          </a:p>
          <a:p>
            <a:r>
              <a:rPr lang="en-US" altLang="zh-CN" dirty="0"/>
              <a:t>08090000-</a:t>
            </a:r>
            <a:r>
              <a:rPr lang="en-US" altLang="zh-CN" sz="3200" b="1" dirty="0">
                <a:solidFill>
                  <a:srgbClr val="FFC000"/>
                </a:solidFill>
              </a:rPr>
              <a:t>080b2000</a:t>
            </a:r>
            <a:r>
              <a:rPr lang="en-US" altLang="zh-CN" dirty="0"/>
              <a:t> </a:t>
            </a:r>
            <a:r>
              <a:rPr lang="en-US" altLang="zh-CN" dirty="0" err="1"/>
              <a:t>rw</a:t>
            </a:r>
            <a:r>
              <a:rPr lang="en-US" altLang="zh-CN" dirty="0"/>
              <a:t>-p 00000000 00:00 0          [heap]</a:t>
            </a:r>
          </a:p>
        </p:txBody>
      </p:sp>
      <p:sp>
        <p:nvSpPr>
          <p:cNvPr id="6" name="矩形 5">
            <a:extLst>
              <a:ext uri="{FF2B5EF4-FFF2-40B4-BE49-F238E27FC236}">
                <a16:creationId xmlns:a16="http://schemas.microsoft.com/office/drawing/2014/main" id="{E1B9759F-AF59-4F3B-AF58-F4E4921C5B12}"/>
              </a:ext>
            </a:extLst>
          </p:cNvPr>
          <p:cNvSpPr/>
          <p:nvPr/>
        </p:nvSpPr>
        <p:spPr>
          <a:xfrm>
            <a:off x="746760" y="5189696"/>
            <a:ext cx="12862560" cy="1138773"/>
          </a:xfrm>
          <a:prstGeom prst="rect">
            <a:avLst/>
          </a:prstGeom>
        </p:spPr>
        <p:txBody>
          <a:bodyPr wrap="square">
            <a:spAutoFit/>
          </a:bodyPr>
          <a:lstStyle/>
          <a:p>
            <a:r>
              <a:rPr lang="en-US" altLang="zh-CN" dirty="0"/>
              <a:t>0804c000-0806d000 </a:t>
            </a:r>
            <a:r>
              <a:rPr lang="en-US" altLang="zh-CN" dirty="0" err="1"/>
              <a:t>rw</a:t>
            </a:r>
            <a:r>
              <a:rPr lang="en-US" altLang="zh-CN" dirty="0"/>
              <a:t>-p 00000000 00:00 0          [heap]</a:t>
            </a:r>
          </a:p>
          <a:p>
            <a:r>
              <a:rPr lang="en-US" altLang="zh-CN" dirty="0"/>
              <a:t>0806d000-08090000 </a:t>
            </a:r>
            <a:r>
              <a:rPr lang="en-US" altLang="zh-CN" dirty="0" err="1"/>
              <a:t>rw</a:t>
            </a:r>
            <a:r>
              <a:rPr lang="en-US" altLang="zh-CN" dirty="0"/>
              <a:t>-p 00000000 00:00 0          [heap]</a:t>
            </a:r>
          </a:p>
          <a:p>
            <a:r>
              <a:rPr lang="en-US" altLang="zh-CN" dirty="0"/>
              <a:t>08090000-</a:t>
            </a:r>
            <a:r>
              <a:rPr lang="en-US" altLang="zh-CN" sz="3200" b="1" dirty="0">
                <a:solidFill>
                  <a:srgbClr val="FFC000"/>
                </a:solidFill>
              </a:rPr>
              <a:t>080b1000</a:t>
            </a:r>
            <a:r>
              <a:rPr lang="en-US" altLang="zh-CN" dirty="0"/>
              <a:t> </a:t>
            </a:r>
            <a:r>
              <a:rPr lang="en-US" altLang="zh-CN" dirty="0" err="1"/>
              <a:t>rw</a:t>
            </a:r>
            <a:r>
              <a:rPr lang="en-US" altLang="zh-CN" dirty="0"/>
              <a:t>-p 00000000 00:00 0          [heap]</a:t>
            </a:r>
          </a:p>
        </p:txBody>
      </p:sp>
      <p:sp>
        <p:nvSpPr>
          <p:cNvPr id="7" name="箭头: 下 6">
            <a:extLst>
              <a:ext uri="{FF2B5EF4-FFF2-40B4-BE49-F238E27FC236}">
                <a16:creationId xmlns:a16="http://schemas.microsoft.com/office/drawing/2014/main" id="{78973AC8-80B9-44CF-91D8-3139C543F647}"/>
              </a:ext>
            </a:extLst>
          </p:cNvPr>
          <p:cNvSpPr/>
          <p:nvPr/>
        </p:nvSpPr>
        <p:spPr>
          <a:xfrm>
            <a:off x="944880" y="2076534"/>
            <a:ext cx="1645920" cy="759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下 7">
            <a:extLst>
              <a:ext uri="{FF2B5EF4-FFF2-40B4-BE49-F238E27FC236}">
                <a16:creationId xmlns:a16="http://schemas.microsoft.com/office/drawing/2014/main" id="{592D8B37-35C1-48F0-9851-B3EAF47ED443}"/>
              </a:ext>
            </a:extLst>
          </p:cNvPr>
          <p:cNvSpPr/>
          <p:nvPr/>
        </p:nvSpPr>
        <p:spPr>
          <a:xfrm>
            <a:off x="944880" y="4275113"/>
            <a:ext cx="1645920" cy="759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53343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2389632" y="1011936"/>
          <a:ext cx="7132320" cy="4988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5427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5687" y="302359"/>
            <a:ext cx="10809514" cy="6463308"/>
          </a:xfrm>
          <a:prstGeom prst="rect">
            <a:avLst/>
          </a:prstGeom>
        </p:spPr>
        <p:txBody>
          <a:bodyPr wrap="square">
            <a:spAutoFit/>
          </a:bodyPr>
          <a:lstStyle/>
          <a:p>
            <a:r>
              <a:rPr lang="en-US" dirty="0" err="1"/>
              <a:t>ge@gewubox</a:t>
            </a:r>
            <a:r>
              <a:rPr lang="en-US" dirty="0"/>
              <a:t>:~/work/heap$ cat /</a:t>
            </a:r>
            <a:r>
              <a:rPr lang="en-US" dirty="0" err="1"/>
              <a:t>proc</a:t>
            </a:r>
            <a:r>
              <a:rPr lang="en-US" dirty="0"/>
              <a:t>/</a:t>
            </a:r>
            <a:r>
              <a:rPr lang="en-US" dirty="0" err="1"/>
              <a:t>meminfo</a:t>
            </a:r>
            <a:r>
              <a:rPr lang="en-US" dirty="0"/>
              <a:t> </a:t>
            </a:r>
          </a:p>
          <a:p>
            <a:r>
              <a:rPr lang="en-US" dirty="0" err="1"/>
              <a:t>MemTotal</a:t>
            </a:r>
            <a:r>
              <a:rPr lang="en-US" dirty="0"/>
              <a:t>:         766212 kB</a:t>
            </a:r>
          </a:p>
          <a:p>
            <a:r>
              <a:rPr lang="en-US" dirty="0" err="1"/>
              <a:t>MemFree</a:t>
            </a:r>
            <a:r>
              <a:rPr lang="en-US" dirty="0"/>
              <a:t>:           90056 kB</a:t>
            </a:r>
          </a:p>
          <a:p>
            <a:r>
              <a:rPr lang="en-US" dirty="0"/>
              <a:t>Buffers:           12236 kB</a:t>
            </a:r>
          </a:p>
          <a:p>
            <a:r>
              <a:rPr lang="en-US" dirty="0"/>
              <a:t>Cached:           275296 kB</a:t>
            </a:r>
          </a:p>
          <a:p>
            <a:r>
              <a:rPr lang="en-US" dirty="0" err="1"/>
              <a:t>SwapCached</a:t>
            </a:r>
            <a:r>
              <a:rPr lang="en-US" dirty="0"/>
              <a:t>:          348 kB</a:t>
            </a:r>
          </a:p>
          <a:p>
            <a:r>
              <a:rPr lang="en-US" dirty="0"/>
              <a:t>Active:           306888 kB</a:t>
            </a:r>
          </a:p>
          <a:p>
            <a:r>
              <a:rPr lang="en-US" dirty="0"/>
              <a:t>Inactive:         304720 kB</a:t>
            </a:r>
          </a:p>
          <a:p>
            <a:r>
              <a:rPr lang="en-US" dirty="0"/>
              <a:t>Active(anon):     156212 kB</a:t>
            </a:r>
          </a:p>
          <a:p>
            <a:r>
              <a:rPr lang="en-US" dirty="0"/>
              <a:t>Inactive(anon):   182932 kB</a:t>
            </a:r>
          </a:p>
          <a:p>
            <a:r>
              <a:rPr lang="en-US" dirty="0"/>
              <a:t>Active(file):     150676 kB</a:t>
            </a:r>
          </a:p>
          <a:p>
            <a:r>
              <a:rPr lang="en-US" dirty="0"/>
              <a:t>Inactive(file):   121788 kB</a:t>
            </a:r>
          </a:p>
          <a:p>
            <a:r>
              <a:rPr lang="en-US" dirty="0" err="1"/>
              <a:t>Unevictable</a:t>
            </a:r>
            <a:r>
              <a:rPr lang="en-US" dirty="0"/>
              <a:t>:           0 kB</a:t>
            </a:r>
          </a:p>
          <a:p>
            <a:r>
              <a:rPr lang="en-US" dirty="0" err="1"/>
              <a:t>Mlocked</a:t>
            </a:r>
            <a:r>
              <a:rPr lang="en-US" dirty="0"/>
              <a:t>:               0 kB</a:t>
            </a:r>
          </a:p>
          <a:p>
            <a:r>
              <a:rPr lang="en-US" dirty="0" err="1"/>
              <a:t>HighTotal</a:t>
            </a:r>
            <a:r>
              <a:rPr lang="en-US" dirty="0"/>
              <a:t>:             0 kB</a:t>
            </a:r>
          </a:p>
          <a:p>
            <a:r>
              <a:rPr lang="en-US" dirty="0" err="1"/>
              <a:t>HighFree</a:t>
            </a:r>
            <a:r>
              <a:rPr lang="en-US" dirty="0"/>
              <a:t>:              0 kB</a:t>
            </a:r>
          </a:p>
          <a:p>
            <a:r>
              <a:rPr lang="en-US" dirty="0" err="1"/>
              <a:t>LowTotal</a:t>
            </a:r>
            <a:r>
              <a:rPr lang="en-US" dirty="0"/>
              <a:t>:         766212 kB</a:t>
            </a:r>
          </a:p>
          <a:p>
            <a:r>
              <a:rPr lang="en-US" dirty="0" err="1"/>
              <a:t>LowFree</a:t>
            </a:r>
            <a:r>
              <a:rPr lang="en-US" dirty="0"/>
              <a:t>:           90056 kB</a:t>
            </a:r>
          </a:p>
          <a:p>
            <a:r>
              <a:rPr lang="en-US" dirty="0" err="1"/>
              <a:t>SwapTotal</a:t>
            </a:r>
            <a:r>
              <a:rPr lang="en-US" dirty="0"/>
              <a:t>:        783356 kB</a:t>
            </a:r>
          </a:p>
          <a:p>
            <a:r>
              <a:rPr lang="en-US" dirty="0" err="1"/>
              <a:t>SwapFree</a:t>
            </a:r>
            <a:r>
              <a:rPr lang="en-US" dirty="0"/>
              <a:t>:         778140 kB</a:t>
            </a:r>
          </a:p>
          <a:p>
            <a:r>
              <a:rPr lang="en-US" dirty="0"/>
              <a:t>Dirty:                28 kB</a:t>
            </a:r>
          </a:p>
          <a:p>
            <a:r>
              <a:rPr lang="en-US" dirty="0" err="1"/>
              <a:t>Writeback</a:t>
            </a:r>
            <a:r>
              <a:rPr lang="en-US" dirty="0"/>
              <a:t>:             0 kB</a:t>
            </a:r>
          </a:p>
          <a:p>
            <a:r>
              <a:rPr lang="en-US" dirty="0" err="1"/>
              <a:t>AnonPages</a:t>
            </a:r>
            <a:r>
              <a:rPr lang="en-US" dirty="0"/>
              <a:t>:        323768 kB</a:t>
            </a:r>
          </a:p>
        </p:txBody>
      </p:sp>
      <p:sp>
        <p:nvSpPr>
          <p:cNvPr id="3" name="Rectangle 2"/>
          <p:cNvSpPr/>
          <p:nvPr/>
        </p:nvSpPr>
        <p:spPr>
          <a:xfrm>
            <a:off x="6727371" y="163859"/>
            <a:ext cx="6096000" cy="6740307"/>
          </a:xfrm>
          <a:prstGeom prst="rect">
            <a:avLst/>
          </a:prstGeom>
        </p:spPr>
        <p:txBody>
          <a:bodyPr>
            <a:spAutoFit/>
          </a:bodyPr>
          <a:lstStyle/>
          <a:p>
            <a:r>
              <a:rPr lang="en-US" dirty="0"/>
              <a:t>Mapped:            93660 kB</a:t>
            </a:r>
          </a:p>
          <a:p>
            <a:r>
              <a:rPr lang="en-US" dirty="0" err="1"/>
              <a:t>Shmem</a:t>
            </a:r>
            <a:r>
              <a:rPr lang="en-US" dirty="0"/>
              <a:t>:             15068 kB</a:t>
            </a:r>
          </a:p>
          <a:p>
            <a:r>
              <a:rPr lang="en-US" dirty="0"/>
              <a:t>Slab:              44596 kB</a:t>
            </a:r>
          </a:p>
          <a:p>
            <a:r>
              <a:rPr lang="en-US" dirty="0" err="1"/>
              <a:t>SReclaimable</a:t>
            </a:r>
            <a:r>
              <a:rPr lang="en-US" dirty="0"/>
              <a:t>:      32576 kB</a:t>
            </a:r>
          </a:p>
          <a:p>
            <a:r>
              <a:rPr lang="en-US" dirty="0" err="1"/>
              <a:t>SUnreclaim</a:t>
            </a:r>
            <a:r>
              <a:rPr lang="en-US" dirty="0"/>
              <a:t>:        12020 kB</a:t>
            </a:r>
          </a:p>
          <a:p>
            <a:r>
              <a:rPr lang="en-US" dirty="0" err="1"/>
              <a:t>KernelStack</a:t>
            </a:r>
            <a:r>
              <a:rPr lang="en-US" dirty="0"/>
              <a:t>:        3008 kB</a:t>
            </a:r>
          </a:p>
          <a:p>
            <a:r>
              <a:rPr lang="en-US" dirty="0" err="1"/>
              <a:t>PageTables</a:t>
            </a:r>
            <a:r>
              <a:rPr lang="en-US" dirty="0"/>
              <a:t>:         7428 kB</a:t>
            </a:r>
          </a:p>
          <a:p>
            <a:r>
              <a:rPr lang="en-US" dirty="0" err="1"/>
              <a:t>NFS_Unstable</a:t>
            </a:r>
            <a:r>
              <a:rPr lang="en-US" dirty="0"/>
              <a:t>:          0 kB</a:t>
            </a:r>
          </a:p>
          <a:p>
            <a:r>
              <a:rPr lang="en-US" dirty="0"/>
              <a:t>Bounce:                0 kB</a:t>
            </a:r>
          </a:p>
          <a:p>
            <a:r>
              <a:rPr lang="en-US" dirty="0" err="1"/>
              <a:t>WritebackTmp</a:t>
            </a:r>
            <a:r>
              <a:rPr lang="en-US" dirty="0"/>
              <a:t>:          0 kB</a:t>
            </a:r>
          </a:p>
          <a:p>
            <a:r>
              <a:rPr lang="en-US" dirty="0" err="1"/>
              <a:t>CommitLimit</a:t>
            </a:r>
            <a:r>
              <a:rPr lang="en-US" dirty="0"/>
              <a:t>:     1166460 kB</a:t>
            </a:r>
          </a:p>
          <a:p>
            <a:r>
              <a:rPr lang="en-US" dirty="0" err="1"/>
              <a:t>Committed_AS</a:t>
            </a:r>
            <a:r>
              <a:rPr lang="en-US" dirty="0"/>
              <a:t>:    2400960 kB</a:t>
            </a:r>
          </a:p>
          <a:p>
            <a:r>
              <a:rPr lang="en-US" dirty="0" err="1"/>
              <a:t>VmallocTotal</a:t>
            </a:r>
            <a:r>
              <a:rPr lang="en-US" dirty="0"/>
              <a:t>:     249912 kB</a:t>
            </a:r>
          </a:p>
          <a:p>
            <a:r>
              <a:rPr lang="en-US" dirty="0" err="1"/>
              <a:t>VmallocUsed</a:t>
            </a:r>
            <a:r>
              <a:rPr lang="en-US" dirty="0"/>
              <a:t>:       20264 kB</a:t>
            </a:r>
          </a:p>
          <a:p>
            <a:r>
              <a:rPr lang="en-US" dirty="0" err="1"/>
              <a:t>VmallocChunk</a:t>
            </a:r>
            <a:r>
              <a:rPr lang="en-US" dirty="0"/>
              <a:t>:     221168 kB</a:t>
            </a:r>
          </a:p>
          <a:p>
            <a:r>
              <a:rPr lang="en-US" dirty="0" err="1"/>
              <a:t>HardwareCorrupted</a:t>
            </a:r>
            <a:r>
              <a:rPr lang="en-US" dirty="0"/>
              <a:t>:     0 kB</a:t>
            </a:r>
          </a:p>
          <a:p>
            <a:r>
              <a:rPr lang="en-US" dirty="0" err="1"/>
              <a:t>AnonHugePages</a:t>
            </a:r>
            <a:r>
              <a:rPr lang="en-US" dirty="0"/>
              <a:t>:         0 kB</a:t>
            </a:r>
          </a:p>
          <a:p>
            <a:r>
              <a:rPr lang="en-US" dirty="0" err="1"/>
              <a:t>HugePages_Total</a:t>
            </a:r>
            <a:r>
              <a:rPr lang="en-US" dirty="0"/>
              <a:t>:       0</a:t>
            </a:r>
          </a:p>
          <a:p>
            <a:r>
              <a:rPr lang="en-US" dirty="0" err="1"/>
              <a:t>HugePages_Free</a:t>
            </a:r>
            <a:r>
              <a:rPr lang="en-US" dirty="0"/>
              <a:t>:        0</a:t>
            </a:r>
          </a:p>
          <a:p>
            <a:r>
              <a:rPr lang="en-US" dirty="0" err="1"/>
              <a:t>HugePages_Rsvd</a:t>
            </a:r>
            <a:r>
              <a:rPr lang="en-US" dirty="0"/>
              <a:t>:        0</a:t>
            </a:r>
          </a:p>
          <a:p>
            <a:r>
              <a:rPr lang="en-US" dirty="0" err="1"/>
              <a:t>HugePages_Surp</a:t>
            </a:r>
            <a:r>
              <a:rPr lang="en-US" dirty="0"/>
              <a:t>:        0</a:t>
            </a:r>
          </a:p>
          <a:p>
            <a:r>
              <a:rPr lang="en-US" dirty="0" err="1"/>
              <a:t>Hugepagesize</a:t>
            </a:r>
            <a:r>
              <a:rPr lang="en-US" dirty="0"/>
              <a:t>:       2048 kB</a:t>
            </a:r>
          </a:p>
          <a:p>
            <a:r>
              <a:rPr lang="en-US" dirty="0"/>
              <a:t>DirectMap4k:       34752 kB</a:t>
            </a:r>
          </a:p>
          <a:p>
            <a:r>
              <a:rPr lang="en-US" dirty="0"/>
              <a:t>DirectMap2M:      751616 kB</a:t>
            </a:r>
          </a:p>
        </p:txBody>
      </p:sp>
    </p:spTree>
    <p:extLst>
      <p:ext uri="{BB962C8B-B14F-4D97-AF65-F5344CB8AC3E}">
        <p14:creationId xmlns:p14="http://schemas.microsoft.com/office/powerpoint/2010/main" val="6088039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4182" y="2211161"/>
            <a:ext cx="9069161" cy="1930171"/>
          </a:xfrm>
          <a:prstGeom prst="rect">
            <a:avLst/>
          </a:prstGeom>
        </p:spPr>
      </p:pic>
      <p:sp>
        <p:nvSpPr>
          <p:cNvPr id="3" name="Title 2"/>
          <p:cNvSpPr>
            <a:spLocks noGrp="1"/>
          </p:cNvSpPr>
          <p:nvPr>
            <p:ph type="title"/>
          </p:nvPr>
        </p:nvSpPr>
        <p:spPr/>
        <p:txBody>
          <a:bodyPr/>
          <a:lstStyle/>
          <a:p>
            <a:r>
              <a:rPr lang="en-US" dirty="0"/>
              <a:t>free</a:t>
            </a:r>
          </a:p>
        </p:txBody>
      </p:sp>
    </p:spTree>
    <p:extLst>
      <p:ext uri="{BB962C8B-B14F-4D97-AF65-F5344CB8AC3E}">
        <p14:creationId xmlns:p14="http://schemas.microsoft.com/office/powerpoint/2010/main" val="3251890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a:t>
            </a:r>
          </a:p>
        </p:txBody>
      </p:sp>
      <p:pic>
        <p:nvPicPr>
          <p:cNvPr id="3" name="Picture 2"/>
          <p:cNvPicPr>
            <a:picLocks noChangeAspect="1"/>
          </p:cNvPicPr>
          <p:nvPr/>
        </p:nvPicPr>
        <p:blipFill>
          <a:blip r:embed="rId2"/>
          <a:stretch>
            <a:fillRect/>
          </a:stretch>
        </p:blipFill>
        <p:spPr>
          <a:xfrm>
            <a:off x="646111" y="1541008"/>
            <a:ext cx="6838950" cy="5191125"/>
          </a:xfrm>
          <a:prstGeom prst="rect">
            <a:avLst/>
          </a:prstGeom>
        </p:spPr>
      </p:pic>
    </p:spTree>
    <p:extLst>
      <p:ext uri="{BB962C8B-B14F-4D97-AF65-F5344CB8AC3E}">
        <p14:creationId xmlns:p14="http://schemas.microsoft.com/office/powerpoint/2010/main" val="3946132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4B0554-10F7-4206-B8BB-1D7DCED787A5}"/>
              </a:ext>
            </a:extLst>
          </p:cNvPr>
          <p:cNvSpPr>
            <a:spLocks noGrp="1"/>
          </p:cNvSpPr>
          <p:nvPr>
            <p:ph type="title"/>
          </p:nvPr>
        </p:nvSpPr>
        <p:spPr/>
        <p:txBody>
          <a:bodyPr/>
          <a:lstStyle/>
          <a:p>
            <a:r>
              <a:rPr lang="zh-CN" altLang="en-US" dirty="0"/>
              <a:t>源文件</a:t>
            </a:r>
            <a:r>
              <a:rPr lang="en-US" altLang="zh-CN" dirty="0"/>
              <a:t>(ptmalloc2)</a:t>
            </a:r>
            <a:endParaRPr lang="zh-CN" altLang="en-US" dirty="0"/>
          </a:p>
        </p:txBody>
      </p:sp>
      <p:sp>
        <p:nvSpPr>
          <p:cNvPr id="3" name="内容占位符 2">
            <a:extLst>
              <a:ext uri="{FF2B5EF4-FFF2-40B4-BE49-F238E27FC236}">
                <a16:creationId xmlns:a16="http://schemas.microsoft.com/office/drawing/2014/main" id="{1694BE1B-4D4C-4061-B4E4-6165902E658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C6F19B3-9920-434D-9E21-9DACC8700486}"/>
              </a:ext>
            </a:extLst>
          </p:cNvPr>
          <p:cNvPicPr>
            <a:picLocks noChangeAspect="1"/>
          </p:cNvPicPr>
          <p:nvPr/>
        </p:nvPicPr>
        <p:blipFill>
          <a:blip r:embed="rId2"/>
          <a:stretch>
            <a:fillRect/>
          </a:stretch>
        </p:blipFill>
        <p:spPr>
          <a:xfrm>
            <a:off x="646111" y="1517968"/>
            <a:ext cx="10708137" cy="5004752"/>
          </a:xfrm>
          <a:prstGeom prst="rect">
            <a:avLst/>
          </a:prstGeom>
        </p:spPr>
      </p:pic>
    </p:spTree>
    <p:extLst>
      <p:ext uri="{BB962C8B-B14F-4D97-AF65-F5344CB8AC3E}">
        <p14:creationId xmlns:p14="http://schemas.microsoft.com/office/powerpoint/2010/main" val="2825431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6A860-DD15-4B26-BB5E-38852A1A75F8}"/>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97802FCF-A66C-4AEC-BEB8-3B82820594D8}"/>
              </a:ext>
            </a:extLst>
          </p:cNvPr>
          <p:cNvPicPr>
            <a:picLocks noChangeAspect="1"/>
          </p:cNvPicPr>
          <p:nvPr/>
        </p:nvPicPr>
        <p:blipFill>
          <a:blip r:embed="rId2"/>
          <a:stretch>
            <a:fillRect/>
          </a:stretch>
        </p:blipFill>
        <p:spPr>
          <a:xfrm>
            <a:off x="260350" y="-15417"/>
            <a:ext cx="11563350" cy="2209800"/>
          </a:xfrm>
          <a:prstGeom prst="rect">
            <a:avLst/>
          </a:prstGeom>
        </p:spPr>
      </p:pic>
      <p:pic>
        <p:nvPicPr>
          <p:cNvPr id="4" name="图片 3">
            <a:extLst>
              <a:ext uri="{FF2B5EF4-FFF2-40B4-BE49-F238E27FC236}">
                <a16:creationId xmlns:a16="http://schemas.microsoft.com/office/drawing/2014/main" id="{1CA717AA-56F8-45C4-9735-F1D1AFC59056}"/>
              </a:ext>
            </a:extLst>
          </p:cNvPr>
          <p:cNvPicPr>
            <a:picLocks noChangeAspect="1"/>
          </p:cNvPicPr>
          <p:nvPr/>
        </p:nvPicPr>
        <p:blipFill>
          <a:blip r:embed="rId3"/>
          <a:stretch>
            <a:fillRect/>
          </a:stretch>
        </p:blipFill>
        <p:spPr>
          <a:xfrm>
            <a:off x="282575" y="2194383"/>
            <a:ext cx="11601450" cy="2247900"/>
          </a:xfrm>
          <a:prstGeom prst="rect">
            <a:avLst/>
          </a:prstGeom>
        </p:spPr>
      </p:pic>
      <p:pic>
        <p:nvPicPr>
          <p:cNvPr id="5" name="图片 4">
            <a:extLst>
              <a:ext uri="{FF2B5EF4-FFF2-40B4-BE49-F238E27FC236}">
                <a16:creationId xmlns:a16="http://schemas.microsoft.com/office/drawing/2014/main" id="{BA8F61B4-9E06-4695-9318-C3BE97DFB791}"/>
              </a:ext>
            </a:extLst>
          </p:cNvPr>
          <p:cNvPicPr>
            <a:picLocks noChangeAspect="1"/>
          </p:cNvPicPr>
          <p:nvPr/>
        </p:nvPicPr>
        <p:blipFill>
          <a:blip r:embed="rId4"/>
          <a:stretch>
            <a:fillRect/>
          </a:stretch>
        </p:blipFill>
        <p:spPr>
          <a:xfrm>
            <a:off x="282575" y="4404183"/>
            <a:ext cx="11582400" cy="2409825"/>
          </a:xfrm>
          <a:prstGeom prst="rect">
            <a:avLst/>
          </a:prstGeom>
        </p:spPr>
      </p:pic>
      <p:sp>
        <p:nvSpPr>
          <p:cNvPr id="7" name="带形: 前凸 6">
            <a:extLst>
              <a:ext uri="{FF2B5EF4-FFF2-40B4-BE49-F238E27FC236}">
                <a16:creationId xmlns:a16="http://schemas.microsoft.com/office/drawing/2014/main" id="{577663D0-E062-444C-B45B-3F14092F2BBA}"/>
              </a:ext>
            </a:extLst>
          </p:cNvPr>
          <p:cNvSpPr/>
          <p:nvPr/>
        </p:nvSpPr>
        <p:spPr>
          <a:xfrm>
            <a:off x="8199855" y="1726134"/>
            <a:ext cx="3006852" cy="612648"/>
          </a:xfrm>
          <a:prstGeom prst="ribbon">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分配前</a:t>
            </a:r>
          </a:p>
        </p:txBody>
      </p:sp>
      <p:sp>
        <p:nvSpPr>
          <p:cNvPr id="8" name="带形: 前凸 7">
            <a:extLst>
              <a:ext uri="{FF2B5EF4-FFF2-40B4-BE49-F238E27FC236}">
                <a16:creationId xmlns:a16="http://schemas.microsoft.com/office/drawing/2014/main" id="{7D1749C7-8100-4335-9BA5-75D2DFDE7299}"/>
              </a:ext>
            </a:extLst>
          </p:cNvPr>
          <p:cNvSpPr/>
          <p:nvPr/>
        </p:nvSpPr>
        <p:spPr>
          <a:xfrm>
            <a:off x="8199855" y="3907931"/>
            <a:ext cx="3006852" cy="612648"/>
          </a:xfrm>
          <a:prstGeom prst="ribbon">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分配</a:t>
            </a:r>
            <a:r>
              <a:rPr lang="en-US" altLang="zh-CN" dirty="0"/>
              <a:t>1MB</a:t>
            </a:r>
            <a:r>
              <a:rPr lang="zh-CN" altLang="en-US" dirty="0"/>
              <a:t>后</a:t>
            </a:r>
          </a:p>
        </p:txBody>
      </p:sp>
      <p:sp>
        <p:nvSpPr>
          <p:cNvPr id="9" name="带形: 前凸 8">
            <a:extLst>
              <a:ext uri="{FF2B5EF4-FFF2-40B4-BE49-F238E27FC236}">
                <a16:creationId xmlns:a16="http://schemas.microsoft.com/office/drawing/2014/main" id="{5F99320A-5AC2-452D-B6A2-ABD075D77674}"/>
              </a:ext>
            </a:extLst>
          </p:cNvPr>
          <p:cNvSpPr/>
          <p:nvPr/>
        </p:nvSpPr>
        <p:spPr>
          <a:xfrm>
            <a:off x="8369608" y="6158512"/>
            <a:ext cx="3006852" cy="612648"/>
          </a:xfrm>
          <a:prstGeom prst="ribbon">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释放后</a:t>
            </a:r>
          </a:p>
        </p:txBody>
      </p:sp>
      <p:sp>
        <p:nvSpPr>
          <p:cNvPr id="10" name="矩形 9">
            <a:extLst>
              <a:ext uri="{FF2B5EF4-FFF2-40B4-BE49-F238E27FC236}">
                <a16:creationId xmlns:a16="http://schemas.microsoft.com/office/drawing/2014/main" id="{0DA2830E-C51D-4977-9E40-409799DB1F90}"/>
              </a:ext>
            </a:extLst>
          </p:cNvPr>
          <p:cNvSpPr/>
          <p:nvPr/>
        </p:nvSpPr>
        <p:spPr>
          <a:xfrm>
            <a:off x="6946900" y="1089483"/>
            <a:ext cx="584200" cy="537535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75320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9397AA5-C7E1-4BF0-8121-A56F0CC49B0A}"/>
              </a:ext>
            </a:extLst>
          </p:cNvPr>
          <p:cNvPicPr>
            <a:picLocks noChangeAspect="1"/>
          </p:cNvPicPr>
          <p:nvPr/>
        </p:nvPicPr>
        <p:blipFill rotWithShape="1">
          <a:blip r:embed="rId3">
            <a:duotone>
              <a:prstClr val="black"/>
              <a:schemeClr val="accent5">
                <a:tint val="45000"/>
                <a:satMod val="400000"/>
              </a:schemeClr>
            </a:duotone>
            <a:alphaModFix amt="15000"/>
            <a:extLst/>
          </a:blip>
          <a:srcRect l="8889" r="1" b="1"/>
          <a:stretch/>
        </p:blipFill>
        <p:spPr>
          <a:xfrm>
            <a:off x="20" y="10"/>
            <a:ext cx="12191980" cy="6857990"/>
          </a:xfrm>
          <a:prstGeom prst="rect">
            <a:avLst/>
          </a:prstGeom>
        </p:spPr>
      </p:pic>
      <p:sp>
        <p:nvSpPr>
          <p:cNvPr id="52226" name="Rectangle 2"/>
          <p:cNvSpPr>
            <a:spLocks noGrp="1" noChangeArrowheads="1"/>
          </p:cNvSpPr>
          <p:nvPr>
            <p:ph type="title"/>
          </p:nvPr>
        </p:nvSpPr>
        <p:spPr>
          <a:xfrm>
            <a:off x="646111" y="452718"/>
            <a:ext cx="9404723" cy="1400530"/>
          </a:xfrm>
        </p:spPr>
        <p:txBody>
          <a:bodyPr vert="horz" lIns="91440" tIns="45720" rIns="91440" bIns="45720" rtlCol="0">
            <a:normAutofit/>
          </a:bodyPr>
          <a:lstStyle/>
          <a:p>
            <a:r>
              <a:rPr lang="zh-CN" altLang="en-US"/>
              <a:t>堆陷阱</a:t>
            </a:r>
            <a:endParaRPr lang="en-US" altLang="en-US"/>
          </a:p>
        </p:txBody>
      </p:sp>
      <p:sp>
        <p:nvSpPr>
          <p:cNvPr id="52227" name="Rectangle 3"/>
          <p:cNvSpPr>
            <a:spLocks noGrp="1" noChangeArrowheads="1"/>
          </p:cNvSpPr>
          <p:nvPr>
            <p:ph type="body" idx="1"/>
          </p:nvPr>
        </p:nvSpPr>
        <p:spPr>
          <a:xfrm>
            <a:off x="1103312" y="2052918"/>
            <a:ext cx="8946541" cy="4195481"/>
          </a:xfrm>
        </p:spPr>
        <p:txBody>
          <a:bodyPr anchor="ctr">
            <a:normAutofit/>
          </a:bodyPr>
          <a:lstStyle/>
          <a:p>
            <a:pPr eaLnBrk="1" hangingPunct="1"/>
            <a:r>
              <a:rPr lang="zh-CN" altLang="en-US" dirty="0"/>
              <a:t>多次释放</a:t>
            </a:r>
            <a:endParaRPr lang="en-US" altLang="zh-CN" dirty="0"/>
          </a:p>
          <a:p>
            <a:pPr eaLnBrk="1" hangingPunct="1"/>
            <a:r>
              <a:rPr lang="zh-CN" altLang="en-US" dirty="0"/>
              <a:t>使用释放后的块</a:t>
            </a:r>
            <a:endParaRPr lang="en-US" altLang="zh-CN" dirty="0"/>
          </a:p>
          <a:p>
            <a:pPr eaLnBrk="1" hangingPunct="1"/>
            <a:r>
              <a:rPr lang="zh-CN" altLang="en-US" dirty="0"/>
              <a:t>释放野指针</a:t>
            </a:r>
            <a:endParaRPr lang="en-US" altLang="zh-CN" dirty="0"/>
          </a:p>
          <a:p>
            <a:pPr eaLnBrk="1" hangingPunct="1"/>
            <a:r>
              <a:rPr lang="zh-CN" altLang="en-US" dirty="0"/>
              <a:t>溢出</a:t>
            </a:r>
            <a:endParaRPr lang="en-US" altLang="zh-CN" dirty="0"/>
          </a:p>
          <a:p>
            <a:pPr eaLnBrk="1" hangingPunct="1"/>
            <a:endParaRPr lang="en-US" altLang="zh-CN" dirty="0"/>
          </a:p>
          <a:p>
            <a:pPr eaLnBrk="1" hangingPunct="1"/>
            <a:r>
              <a:rPr lang="zh-CN" altLang="en-US" dirty="0"/>
              <a:t>刀刀致命</a:t>
            </a:r>
            <a:endParaRPr lang="en-US" altLang="en-US" dirty="0"/>
          </a:p>
        </p:txBody>
      </p:sp>
    </p:spTree>
    <p:extLst>
      <p:ext uri="{BB962C8B-B14F-4D97-AF65-F5344CB8AC3E}">
        <p14:creationId xmlns:p14="http://schemas.microsoft.com/office/powerpoint/2010/main" val="2534069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屏幕截图&#10;&#10;已生成极高可信度的说明">
            <a:extLst>
              <a:ext uri="{FF2B5EF4-FFF2-40B4-BE49-F238E27FC236}">
                <a16:creationId xmlns:a16="http://schemas.microsoft.com/office/drawing/2014/main" id="{A2F40A84-8E3C-4DFA-A2C0-4BBD86D1E9D9}"/>
              </a:ext>
            </a:extLst>
          </p:cNvPr>
          <p:cNvPicPr>
            <a:picLocks noChangeAspect="1"/>
          </p:cNvPicPr>
          <p:nvPr/>
        </p:nvPicPr>
        <p:blipFill>
          <a:blip r:embed="rId2"/>
          <a:stretch>
            <a:fillRect/>
          </a:stretch>
        </p:blipFill>
        <p:spPr>
          <a:xfrm>
            <a:off x="6256865" y="809625"/>
            <a:ext cx="5291667" cy="5238749"/>
          </a:xfrm>
          <a:prstGeom prst="rect">
            <a:avLst/>
          </a:prstGeom>
        </p:spPr>
      </p:pic>
      <p:pic>
        <p:nvPicPr>
          <p:cNvPr id="5" name="图片 4" descr="图片包含 屏幕截图&#10;&#10;已生成极高可信度的说明">
            <a:extLst>
              <a:ext uri="{FF2B5EF4-FFF2-40B4-BE49-F238E27FC236}">
                <a16:creationId xmlns:a16="http://schemas.microsoft.com/office/drawing/2014/main" id="{03312E80-78E0-4B2A-9097-3EF85DA4316F}"/>
              </a:ext>
            </a:extLst>
          </p:cNvPr>
          <p:cNvPicPr>
            <a:picLocks noChangeAspect="1"/>
          </p:cNvPicPr>
          <p:nvPr/>
        </p:nvPicPr>
        <p:blipFill>
          <a:blip r:embed="rId3"/>
          <a:stretch>
            <a:fillRect/>
          </a:stretch>
        </p:blipFill>
        <p:spPr>
          <a:xfrm>
            <a:off x="643467" y="1451239"/>
            <a:ext cx="5291667" cy="3955521"/>
          </a:xfrm>
          <a:prstGeom prst="rect">
            <a:avLst/>
          </a:prstGeom>
        </p:spPr>
      </p:pic>
    </p:spTree>
    <p:extLst>
      <p:ext uri="{BB962C8B-B14F-4D97-AF65-F5344CB8AC3E}">
        <p14:creationId xmlns:p14="http://schemas.microsoft.com/office/powerpoint/2010/main" val="26067629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4701" y="1592922"/>
            <a:ext cx="7610475" cy="4819650"/>
          </a:xfrm>
          <a:prstGeom prst="rect">
            <a:avLst/>
          </a:prstGeom>
        </p:spPr>
      </p:pic>
      <p:sp>
        <p:nvSpPr>
          <p:cNvPr id="4" name="Title 3"/>
          <p:cNvSpPr>
            <a:spLocks noGrp="1"/>
          </p:cNvSpPr>
          <p:nvPr>
            <p:ph type="title"/>
          </p:nvPr>
        </p:nvSpPr>
        <p:spPr/>
        <p:txBody>
          <a:bodyPr/>
          <a:lstStyle/>
          <a:p>
            <a:r>
              <a:rPr lang="en-US" altLang="zh-CN" dirty="0"/>
              <a:t>Double Free</a:t>
            </a:r>
            <a:endParaRPr lang="en-US" dirty="0"/>
          </a:p>
        </p:txBody>
      </p:sp>
      <p:pic>
        <p:nvPicPr>
          <p:cNvPr id="5" name="Picture 4"/>
          <p:cNvPicPr>
            <a:picLocks noChangeAspect="1"/>
          </p:cNvPicPr>
          <p:nvPr/>
        </p:nvPicPr>
        <p:blipFill>
          <a:blip r:embed="rId4"/>
          <a:stretch>
            <a:fillRect/>
          </a:stretch>
        </p:blipFill>
        <p:spPr>
          <a:xfrm>
            <a:off x="7578090" y="4869522"/>
            <a:ext cx="4514850" cy="1543050"/>
          </a:xfrm>
          <a:prstGeom prst="rect">
            <a:avLst/>
          </a:prstGeom>
        </p:spPr>
      </p:pic>
    </p:spTree>
    <p:extLst>
      <p:ext uri="{BB962C8B-B14F-4D97-AF65-F5344CB8AC3E}">
        <p14:creationId xmlns:p14="http://schemas.microsoft.com/office/powerpoint/2010/main" val="1880980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AE425-2E24-4597-8079-55484CFD539F}"/>
              </a:ext>
            </a:extLst>
          </p:cNvPr>
          <p:cNvSpPr>
            <a:spLocks noGrp="1"/>
          </p:cNvSpPr>
          <p:nvPr>
            <p:ph type="title"/>
          </p:nvPr>
        </p:nvSpPr>
        <p:spPr/>
        <p:txBody>
          <a:bodyPr/>
          <a:lstStyle/>
          <a:p>
            <a:r>
              <a:rPr lang="zh-CN" altLang="en-US" dirty="0"/>
              <a:t>第二次释放</a:t>
            </a:r>
            <a:r>
              <a:rPr lang="en-US" altLang="zh-CN" dirty="0"/>
              <a:t>80</a:t>
            </a:r>
            <a:r>
              <a:rPr lang="zh-CN" altLang="en-US" dirty="0"/>
              <a:t>字节的块</a:t>
            </a:r>
          </a:p>
        </p:txBody>
      </p:sp>
      <p:sp>
        <p:nvSpPr>
          <p:cNvPr id="4" name="内容占位符 3">
            <a:extLst>
              <a:ext uri="{FF2B5EF4-FFF2-40B4-BE49-F238E27FC236}">
                <a16:creationId xmlns:a16="http://schemas.microsoft.com/office/drawing/2014/main" id="{7EE04AF1-46DC-433F-AA8C-2BD797FD3E6C}"/>
              </a:ext>
            </a:extLst>
          </p:cNvPr>
          <p:cNvSpPr>
            <a:spLocks noGrp="1"/>
          </p:cNvSpPr>
          <p:nvPr>
            <p:ph idx="1"/>
          </p:nvPr>
        </p:nvSpPr>
        <p:spPr>
          <a:xfrm>
            <a:off x="1103312" y="5325765"/>
            <a:ext cx="8946541" cy="922634"/>
          </a:xfrm>
        </p:spPr>
        <p:txBody>
          <a:bodyPr/>
          <a:lstStyle/>
          <a:p>
            <a:r>
              <a:rPr lang="zh-CN" altLang="en-US" dirty="0"/>
              <a:t>释放返回后</a:t>
            </a:r>
            <a:endParaRPr lang="en-US" altLang="zh-CN" dirty="0"/>
          </a:p>
          <a:p>
            <a:r>
              <a:rPr lang="zh-CN" altLang="en-US" dirty="0"/>
              <a:t>再分配时非法访问</a:t>
            </a:r>
            <a:endParaRPr lang="en-US" altLang="zh-CN" dirty="0"/>
          </a:p>
          <a:p>
            <a:endParaRPr lang="zh-CN" altLang="en-US" dirty="0"/>
          </a:p>
        </p:txBody>
      </p:sp>
      <p:sp>
        <p:nvSpPr>
          <p:cNvPr id="3" name="矩形 2">
            <a:extLst>
              <a:ext uri="{FF2B5EF4-FFF2-40B4-BE49-F238E27FC236}">
                <a16:creationId xmlns:a16="http://schemas.microsoft.com/office/drawing/2014/main" id="{ED56B9FA-CB7C-4E3A-8732-BC69CB2879E6}"/>
              </a:ext>
            </a:extLst>
          </p:cNvPr>
          <p:cNvSpPr/>
          <p:nvPr/>
        </p:nvSpPr>
        <p:spPr>
          <a:xfrm>
            <a:off x="646111" y="1256943"/>
            <a:ext cx="14185900" cy="4247317"/>
          </a:xfrm>
          <a:prstGeom prst="rect">
            <a:avLst/>
          </a:prstGeom>
        </p:spPr>
        <p:txBody>
          <a:bodyPr wrap="square">
            <a:spAutoFit/>
          </a:bodyPr>
          <a:lstStyle/>
          <a:p>
            <a:r>
              <a:rPr lang="en-US" altLang="zh-CN" dirty="0"/>
              <a:t>Program received signal SIGSEGV, Segmentation fault.</a:t>
            </a:r>
          </a:p>
          <a:p>
            <a:r>
              <a:rPr lang="en-US" altLang="zh-CN" dirty="0"/>
              <a:t>0x0804dc8e in _</a:t>
            </a:r>
            <a:r>
              <a:rPr lang="en-US" altLang="zh-CN" dirty="0" err="1"/>
              <a:t>int_malloc</a:t>
            </a:r>
            <a:r>
              <a:rPr lang="en-US" altLang="zh-CN" dirty="0"/>
              <a:t> (</a:t>
            </a:r>
            <a:r>
              <a:rPr lang="en-US" altLang="zh-CN" dirty="0" err="1"/>
              <a:t>av</a:t>
            </a:r>
            <a:r>
              <a:rPr lang="en-US" altLang="zh-CN" dirty="0"/>
              <a:t>=0x80521a0, bytes=46) at malloc.c:3876</a:t>
            </a:r>
          </a:p>
          <a:p>
            <a:r>
              <a:rPr lang="en-US" altLang="zh-CN" dirty="0"/>
              <a:t>warning: Source file is more recent than executable.</a:t>
            </a:r>
          </a:p>
          <a:p>
            <a:r>
              <a:rPr lang="en-US" altLang="zh-CN" dirty="0"/>
              <a:t>3876	        </a:t>
            </a:r>
            <a:r>
              <a:rPr lang="en-US" altLang="zh-CN" dirty="0" err="1"/>
              <a:t>bck</a:t>
            </a:r>
            <a:r>
              <a:rPr lang="en-US" altLang="zh-CN" dirty="0"/>
              <a:t>-&gt;</a:t>
            </a:r>
            <a:r>
              <a:rPr lang="en-US" altLang="zh-CN" dirty="0" err="1"/>
              <a:t>fd</a:t>
            </a:r>
            <a:r>
              <a:rPr lang="en-US" altLang="zh-CN" dirty="0"/>
              <a:t> = bin;</a:t>
            </a:r>
          </a:p>
          <a:p>
            <a:r>
              <a:rPr lang="en-US" altLang="zh-CN" dirty="0"/>
              <a:t>(</a:t>
            </a:r>
            <a:r>
              <a:rPr lang="en-US" altLang="zh-CN" dirty="0" err="1"/>
              <a:t>gdb</a:t>
            </a:r>
            <a:r>
              <a:rPr lang="en-US" altLang="zh-CN" dirty="0"/>
              <a:t>) </a:t>
            </a:r>
            <a:r>
              <a:rPr lang="en-US" altLang="zh-CN" dirty="0" err="1"/>
              <a:t>bt</a:t>
            </a:r>
            <a:endParaRPr lang="en-US" altLang="zh-CN" dirty="0"/>
          </a:p>
          <a:p>
            <a:r>
              <a:rPr lang="en-US" altLang="zh-CN" dirty="0"/>
              <a:t>#0  0x0804dc8e in _</a:t>
            </a:r>
            <a:r>
              <a:rPr lang="en-US" altLang="zh-CN" dirty="0" err="1"/>
              <a:t>int_malloc</a:t>
            </a:r>
            <a:r>
              <a:rPr lang="en-US" altLang="zh-CN" dirty="0"/>
              <a:t> (</a:t>
            </a:r>
            <a:r>
              <a:rPr lang="en-US" altLang="zh-CN" dirty="0" err="1"/>
              <a:t>av</a:t>
            </a:r>
            <a:r>
              <a:rPr lang="en-US" altLang="zh-CN" dirty="0"/>
              <a:t>=0x80521a0, bytes=46) at malloc.c:3876</a:t>
            </a:r>
          </a:p>
          <a:p>
            <a:r>
              <a:rPr lang="en-US" altLang="zh-CN" dirty="0"/>
              <a:t>#1  0x0804d734 in </a:t>
            </a:r>
            <a:r>
              <a:rPr lang="en-US" altLang="zh-CN" dirty="0" err="1"/>
              <a:t>calloc</a:t>
            </a:r>
            <a:r>
              <a:rPr lang="en-US" altLang="zh-CN" dirty="0"/>
              <a:t> (n=1, </a:t>
            </a:r>
            <a:r>
              <a:rPr lang="en-US" altLang="zh-CN" dirty="0" err="1"/>
              <a:t>elem_size</a:t>
            </a:r>
            <a:r>
              <a:rPr lang="en-US" altLang="zh-CN" dirty="0"/>
              <a:t>=46) at malloc.c:3633</a:t>
            </a:r>
          </a:p>
          <a:p>
            <a:r>
              <a:rPr lang="en-US" altLang="zh-CN" dirty="0"/>
              <a:t>#2  0xb79b3753 in ?? () from /lib/i386-linux-gnu/libglib-2.0.so.0</a:t>
            </a:r>
          </a:p>
          <a:p>
            <a:r>
              <a:rPr lang="en-US" altLang="zh-CN" dirty="0"/>
              <a:t>#3  0xb79b3e6b in g_malloc0 () from /lib/i386-linux-gnu/libglib-2.0.so.0</a:t>
            </a:r>
          </a:p>
          <a:p>
            <a:r>
              <a:rPr lang="en-US" altLang="zh-CN" dirty="0"/>
              <a:t>#4  0xb73a7cae in ?? () from /</a:t>
            </a:r>
            <a:r>
              <a:rPr lang="en-US" altLang="zh-CN" dirty="0" err="1"/>
              <a:t>usr</a:t>
            </a:r>
            <a:r>
              <a:rPr lang="en-US" altLang="zh-CN" dirty="0"/>
              <a:t>/lib/i386-linux-gnu/libpango-1.0.so.0</a:t>
            </a:r>
          </a:p>
          <a:p>
            <a:r>
              <a:rPr lang="en-US" altLang="zh-CN" dirty="0"/>
              <a:t>…</a:t>
            </a:r>
          </a:p>
          <a:p>
            <a:r>
              <a:rPr lang="en-US" altLang="zh-CN" dirty="0"/>
              <a:t>#15 0x0804987a in </a:t>
            </a:r>
            <a:r>
              <a:rPr lang="en-US" altLang="zh-CN" dirty="0" err="1"/>
              <a:t>append_list</a:t>
            </a:r>
            <a:r>
              <a:rPr lang="en-US" altLang="zh-CN" dirty="0"/>
              <a:t> (</a:t>
            </a:r>
            <a:r>
              <a:rPr lang="en-US" altLang="zh-CN" dirty="0" err="1"/>
              <a:t>szMsg</a:t>
            </a:r>
            <a:r>
              <a:rPr lang="en-US" altLang="zh-CN" dirty="0"/>
              <a:t>=0xbfffe17c) at gemalloc.c:27</a:t>
            </a:r>
          </a:p>
          <a:p>
            <a:r>
              <a:rPr lang="en-US" altLang="zh-CN" dirty="0"/>
              <a:t>#16 0x080498e0 in d4d (format=0x804faa2 "free(%p) returned") at gemalloc.c:40</a:t>
            </a:r>
          </a:p>
          <a:p>
            <a:r>
              <a:rPr lang="en-US" altLang="zh-CN" dirty="0"/>
              <a:t>#17 0x08049a94 in </a:t>
            </a:r>
            <a:r>
              <a:rPr lang="en-US" altLang="zh-CN" dirty="0" err="1"/>
              <a:t>button_free_clicked</a:t>
            </a:r>
            <a:r>
              <a:rPr lang="en-US" altLang="zh-CN" dirty="0"/>
              <a:t> (data=0x0) at gemalloc.c:101</a:t>
            </a:r>
          </a:p>
          <a:p>
            <a:endParaRPr lang="en-US" altLang="zh-CN" dirty="0"/>
          </a:p>
        </p:txBody>
      </p:sp>
    </p:spTree>
    <p:extLst>
      <p:ext uri="{BB962C8B-B14F-4D97-AF65-F5344CB8AC3E}">
        <p14:creationId xmlns:p14="http://schemas.microsoft.com/office/powerpoint/2010/main" val="3264701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A0E3A-DB9D-425C-8ECE-00617F3FE170}"/>
              </a:ext>
            </a:extLst>
          </p:cNvPr>
          <p:cNvSpPr>
            <a:spLocks noGrp="1"/>
          </p:cNvSpPr>
          <p:nvPr>
            <p:ph type="title"/>
          </p:nvPr>
        </p:nvSpPr>
        <p:spPr/>
        <p:txBody>
          <a:bodyPr/>
          <a:lstStyle/>
          <a:p>
            <a:r>
              <a:rPr lang="zh-CN" altLang="en-US" dirty="0"/>
              <a:t>二次释放</a:t>
            </a:r>
            <a:r>
              <a:rPr lang="en-US" altLang="zh-CN" dirty="0"/>
              <a:t>8</a:t>
            </a:r>
            <a:r>
              <a:rPr lang="zh-CN" altLang="en-US" dirty="0"/>
              <a:t>字节的块</a:t>
            </a:r>
          </a:p>
        </p:txBody>
      </p:sp>
      <p:sp>
        <p:nvSpPr>
          <p:cNvPr id="3" name="内容占位符 2">
            <a:extLst>
              <a:ext uri="{FF2B5EF4-FFF2-40B4-BE49-F238E27FC236}">
                <a16:creationId xmlns:a16="http://schemas.microsoft.com/office/drawing/2014/main" id="{FD39A80D-C162-479A-90BD-2286B8390C8E}"/>
              </a:ext>
            </a:extLst>
          </p:cNvPr>
          <p:cNvSpPr>
            <a:spLocks noGrp="1"/>
          </p:cNvSpPr>
          <p:nvPr>
            <p:ph idx="1"/>
          </p:nvPr>
        </p:nvSpPr>
        <p:spPr>
          <a:xfrm>
            <a:off x="1103312" y="5727700"/>
            <a:ext cx="8946541" cy="901700"/>
          </a:xfrm>
        </p:spPr>
        <p:txBody>
          <a:bodyPr>
            <a:normAutofit/>
          </a:bodyPr>
          <a:lstStyle/>
          <a:p>
            <a:r>
              <a:rPr lang="zh-CN" altLang="en-US" dirty="0"/>
              <a:t>释放返回</a:t>
            </a:r>
            <a:endParaRPr lang="en-US" altLang="zh-CN" dirty="0"/>
          </a:p>
          <a:p>
            <a:r>
              <a:rPr lang="zh-CN" altLang="en-US" dirty="0"/>
              <a:t>再分配时合并块时死循环</a:t>
            </a:r>
          </a:p>
        </p:txBody>
      </p:sp>
      <p:sp>
        <p:nvSpPr>
          <p:cNvPr id="4" name="矩形 3">
            <a:extLst>
              <a:ext uri="{FF2B5EF4-FFF2-40B4-BE49-F238E27FC236}">
                <a16:creationId xmlns:a16="http://schemas.microsoft.com/office/drawing/2014/main" id="{715FC27B-C525-4E0D-9848-D01231C9FF99}"/>
              </a:ext>
            </a:extLst>
          </p:cNvPr>
          <p:cNvSpPr/>
          <p:nvPr/>
        </p:nvSpPr>
        <p:spPr>
          <a:xfrm>
            <a:off x="457200" y="1853248"/>
            <a:ext cx="13398500" cy="3693319"/>
          </a:xfrm>
          <a:prstGeom prst="rect">
            <a:avLst/>
          </a:prstGeom>
        </p:spPr>
        <p:txBody>
          <a:bodyPr wrap="square">
            <a:spAutoFit/>
          </a:bodyPr>
          <a:lstStyle/>
          <a:p>
            <a:r>
              <a:rPr lang="en-US" altLang="zh-CN" dirty="0"/>
              <a:t>#0  0x0804e749 in </a:t>
            </a:r>
            <a:r>
              <a:rPr lang="en-US" altLang="zh-CN" dirty="0" err="1"/>
              <a:t>malloc_consolidate</a:t>
            </a:r>
            <a:r>
              <a:rPr lang="en-US" altLang="zh-CN" dirty="0"/>
              <a:t> (</a:t>
            </a:r>
            <a:r>
              <a:rPr lang="en-US" altLang="zh-CN" dirty="0" err="1"/>
              <a:t>av</a:t>
            </a:r>
            <a:r>
              <a:rPr lang="en-US" altLang="zh-CN" dirty="0"/>
              <a:t>=0xb6000010) at malloc.c:4415</a:t>
            </a:r>
          </a:p>
          <a:p>
            <a:r>
              <a:rPr lang="en-US" altLang="zh-CN" dirty="0"/>
              <a:t>#1  0x0804dd48 in _</a:t>
            </a:r>
            <a:r>
              <a:rPr lang="en-US" altLang="zh-CN" dirty="0" err="1"/>
              <a:t>int_malloc</a:t>
            </a:r>
            <a:r>
              <a:rPr lang="en-US" altLang="zh-CN" dirty="0"/>
              <a:t> (</a:t>
            </a:r>
            <a:r>
              <a:rPr lang="en-US" altLang="zh-CN" dirty="0" err="1"/>
              <a:t>av</a:t>
            </a:r>
            <a:r>
              <a:rPr lang="en-US" altLang="zh-CN" dirty="0"/>
              <a:t>=0xb6000010, bytes=513) at malloc.c:3900</a:t>
            </a:r>
          </a:p>
          <a:p>
            <a:r>
              <a:rPr lang="en-US" altLang="zh-CN" dirty="0"/>
              <a:t>#2  0x0804ea68 in _</a:t>
            </a:r>
            <a:r>
              <a:rPr lang="en-US" altLang="zh-CN" dirty="0" err="1"/>
              <a:t>int_realloc</a:t>
            </a:r>
            <a:r>
              <a:rPr lang="en-US" altLang="zh-CN" dirty="0"/>
              <a:t> (</a:t>
            </a:r>
            <a:r>
              <a:rPr lang="en-US" altLang="zh-CN" dirty="0" err="1"/>
              <a:t>av</a:t>
            </a:r>
            <a:r>
              <a:rPr lang="en-US" altLang="zh-CN" dirty="0"/>
              <a:t>=0xb6000010, </a:t>
            </a:r>
            <a:r>
              <a:rPr lang="en-US" altLang="zh-CN" dirty="0" err="1"/>
              <a:t>oldmem</a:t>
            </a:r>
            <a:r>
              <a:rPr lang="en-US" altLang="zh-CN" dirty="0"/>
              <a:t>=0xb60102b8, bytes=512) at malloc.c:4541</a:t>
            </a:r>
          </a:p>
          <a:p>
            <a:r>
              <a:rPr lang="en-US" altLang="zh-CN" dirty="0"/>
              <a:t>#3  0x0804d2b2 in </a:t>
            </a:r>
            <a:r>
              <a:rPr lang="en-US" altLang="zh-CN" dirty="0" err="1"/>
              <a:t>realloc</a:t>
            </a:r>
            <a:r>
              <a:rPr lang="en-US" altLang="zh-CN" dirty="0"/>
              <a:t> (</a:t>
            </a:r>
            <a:r>
              <a:rPr lang="en-US" altLang="zh-CN" dirty="0" err="1"/>
              <a:t>oldmem</a:t>
            </a:r>
            <a:r>
              <a:rPr lang="en-US" altLang="zh-CN" dirty="0"/>
              <a:t>=0xb60102b8, bytes=512) at malloc.c:3489</a:t>
            </a:r>
          </a:p>
          <a:p>
            <a:r>
              <a:rPr lang="en-US" altLang="zh-CN" dirty="0"/>
              <a:t>…</a:t>
            </a:r>
          </a:p>
          <a:p>
            <a:r>
              <a:rPr lang="en-US" altLang="zh-CN" dirty="0"/>
              <a:t>#20 0xb7a8a2cc in </a:t>
            </a:r>
            <a:r>
              <a:rPr lang="en-US" altLang="zh-CN" dirty="0" err="1"/>
              <a:t>g_signal_emit_valist</a:t>
            </a:r>
            <a:r>
              <a:rPr lang="en-US" altLang="zh-CN" dirty="0"/>
              <a:t> () from /</a:t>
            </a:r>
            <a:r>
              <a:rPr lang="en-US" altLang="zh-CN" dirty="0" err="1"/>
              <a:t>usr</a:t>
            </a:r>
            <a:r>
              <a:rPr lang="en-US" altLang="zh-CN" dirty="0"/>
              <a:t>/lib/i386-linux-gnu/libgobject-2.0.so.0</a:t>
            </a:r>
          </a:p>
          <a:p>
            <a:r>
              <a:rPr lang="en-US" altLang="zh-CN" dirty="0"/>
              <a:t>#21 0xb7e3dcaa in </a:t>
            </a:r>
            <a:r>
              <a:rPr lang="en-US" altLang="zh-CN" dirty="0" err="1"/>
              <a:t>gtk_signal_emit_by_name</a:t>
            </a:r>
            <a:r>
              <a:rPr lang="en-US" altLang="zh-CN" dirty="0"/>
              <a:t> () from /</a:t>
            </a:r>
            <a:r>
              <a:rPr lang="en-US" altLang="zh-CN" dirty="0" err="1"/>
              <a:t>usr</a:t>
            </a:r>
            <a:r>
              <a:rPr lang="en-US" altLang="zh-CN" dirty="0"/>
              <a:t>/lib/i386-linux-gnu/libgtk-x11-2.0.so.0</a:t>
            </a:r>
          </a:p>
          <a:p>
            <a:r>
              <a:rPr lang="en-US" altLang="zh-CN" dirty="0"/>
              <a:t>#22 0xb7e082d9 in ?? () from /</a:t>
            </a:r>
            <a:r>
              <a:rPr lang="en-US" altLang="zh-CN" dirty="0" err="1"/>
              <a:t>usr</a:t>
            </a:r>
            <a:r>
              <a:rPr lang="en-US" altLang="zh-CN" dirty="0"/>
              <a:t>/lib/i386-linux-gnu/libgtk-x11-2.0.so.0</a:t>
            </a:r>
          </a:p>
          <a:p>
            <a:r>
              <a:rPr lang="en-US" altLang="zh-CN" dirty="0"/>
              <a:t>#23 0xb7e13e71 in ?? () from /</a:t>
            </a:r>
            <a:r>
              <a:rPr lang="en-US" altLang="zh-CN" dirty="0" err="1"/>
              <a:t>usr</a:t>
            </a:r>
            <a:r>
              <a:rPr lang="en-US" altLang="zh-CN" dirty="0"/>
              <a:t>/lib/i386-linux-gnu/libgtk-x11-2.0.so.0</a:t>
            </a:r>
          </a:p>
          <a:p>
            <a:r>
              <a:rPr lang="en-US" altLang="zh-CN" dirty="0"/>
              <a:t>#24 0xb7e0efa0 in </a:t>
            </a:r>
            <a:r>
              <a:rPr lang="en-US" altLang="zh-CN" dirty="0" err="1"/>
              <a:t>gtk_clist_append</a:t>
            </a:r>
            <a:r>
              <a:rPr lang="en-US" altLang="zh-CN" dirty="0"/>
              <a:t> () from /</a:t>
            </a:r>
            <a:r>
              <a:rPr lang="en-US" altLang="zh-CN" dirty="0" err="1"/>
              <a:t>usr</a:t>
            </a:r>
            <a:r>
              <a:rPr lang="en-US" altLang="zh-CN" dirty="0"/>
              <a:t>/lib/i386-linux-gnu/libgtk-x11-2.0.so.0</a:t>
            </a:r>
          </a:p>
          <a:p>
            <a:r>
              <a:rPr lang="en-US" altLang="zh-CN" dirty="0"/>
              <a:t>#25 0x0804987a in </a:t>
            </a:r>
            <a:r>
              <a:rPr lang="en-US" altLang="zh-CN" dirty="0" err="1"/>
              <a:t>append_list</a:t>
            </a:r>
            <a:r>
              <a:rPr lang="en-US" altLang="zh-CN" dirty="0"/>
              <a:t> (</a:t>
            </a:r>
            <a:r>
              <a:rPr lang="en-US" altLang="zh-CN" dirty="0" err="1"/>
              <a:t>szMsg</a:t>
            </a:r>
            <a:r>
              <a:rPr lang="en-US" altLang="zh-CN" dirty="0"/>
              <a:t>=0xbfffe17c) at gemalloc.c:27</a:t>
            </a:r>
          </a:p>
          <a:p>
            <a:r>
              <a:rPr lang="en-US" altLang="zh-CN" dirty="0"/>
              <a:t>#26 0x080498e0 in d4d (format=0x804faa2 "free(%p) returned") at gemalloc.c:40</a:t>
            </a:r>
          </a:p>
          <a:p>
            <a:r>
              <a:rPr lang="en-US" altLang="zh-CN" dirty="0"/>
              <a:t>#27 0x08049a94 in </a:t>
            </a:r>
            <a:r>
              <a:rPr lang="en-US" altLang="zh-CN" dirty="0" err="1"/>
              <a:t>button_free_clicked</a:t>
            </a:r>
            <a:r>
              <a:rPr lang="en-US" altLang="zh-CN" dirty="0"/>
              <a:t> (data=0x0) at gemalloc.c:101</a:t>
            </a:r>
          </a:p>
        </p:txBody>
      </p:sp>
    </p:spTree>
    <p:extLst>
      <p:ext uri="{BB962C8B-B14F-4D97-AF65-F5344CB8AC3E}">
        <p14:creationId xmlns:p14="http://schemas.microsoft.com/office/powerpoint/2010/main" val="26480818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A3BFB07-6A5A-4154-A6E6-0EF13F953566}"/>
              </a:ext>
            </a:extLst>
          </p:cNvPr>
          <p:cNvPicPr>
            <a:picLocks noChangeAspect="1"/>
          </p:cNvPicPr>
          <p:nvPr/>
        </p:nvPicPr>
        <p:blipFill>
          <a:blip r:embed="rId2"/>
          <a:stretch>
            <a:fillRect/>
          </a:stretch>
        </p:blipFill>
        <p:spPr>
          <a:xfrm>
            <a:off x="635458" y="1755398"/>
            <a:ext cx="9150807" cy="1258235"/>
          </a:xfrm>
          <a:prstGeom prst="rect">
            <a:avLst/>
          </a:prstGeom>
          <a:effectLst/>
        </p:spPr>
      </p:pic>
      <p:sp>
        <p:nvSpPr>
          <p:cNvPr id="2" name="标题 1">
            <a:extLst>
              <a:ext uri="{FF2B5EF4-FFF2-40B4-BE49-F238E27FC236}">
                <a16:creationId xmlns:a16="http://schemas.microsoft.com/office/drawing/2014/main" id="{F1BCFF73-B26D-4AB4-A755-3EBDFD36B162}"/>
              </a:ext>
            </a:extLst>
          </p:cNvPr>
          <p:cNvSpPr>
            <a:spLocks noGrp="1"/>
          </p:cNvSpPr>
          <p:nvPr>
            <p:ph type="title"/>
          </p:nvPr>
        </p:nvSpPr>
        <p:spPr>
          <a:xfrm>
            <a:off x="636916" y="3928983"/>
            <a:ext cx="9149350" cy="1793390"/>
          </a:xfrm>
        </p:spPr>
        <p:txBody>
          <a:bodyPr vert="horz" lIns="91440" tIns="45720" rIns="91440" bIns="45720" rtlCol="0" anchor="b">
            <a:normAutofit/>
          </a:bodyPr>
          <a:lstStyle/>
          <a:p>
            <a:r>
              <a:rPr lang="en-US" altLang="zh-CN" sz="7200" b="0" i="0" kern="1200" dirty="0">
                <a:solidFill>
                  <a:srgbClr val="EBEBEB"/>
                </a:solidFill>
                <a:latin typeface="+mj-lt"/>
                <a:ea typeface="+mj-ea"/>
                <a:cs typeface="+mj-cs"/>
              </a:rPr>
              <a:t>Double free</a:t>
            </a:r>
            <a:r>
              <a:rPr lang="zh-CN" altLang="en-US" sz="7200" b="0" i="0" kern="1200" dirty="0">
                <a:solidFill>
                  <a:srgbClr val="EBEBEB"/>
                </a:solidFill>
                <a:latin typeface="+mj-lt"/>
                <a:ea typeface="+mj-ea"/>
                <a:cs typeface="+mj-cs"/>
              </a:rPr>
              <a:t>超大块</a:t>
            </a:r>
            <a:endParaRPr lang="en-US" altLang="zh-CN" sz="7200" b="0" i="0" kern="1200" dirty="0">
              <a:solidFill>
                <a:srgbClr val="EBEBEB"/>
              </a:solidFill>
              <a:latin typeface="+mj-lt"/>
              <a:ea typeface="+mj-ea"/>
              <a:cs typeface="+mj-cs"/>
            </a:endParaRPr>
          </a:p>
        </p:txBody>
      </p:sp>
    </p:spTree>
    <p:extLst>
      <p:ext uri="{BB962C8B-B14F-4D97-AF65-F5344CB8AC3E}">
        <p14:creationId xmlns:p14="http://schemas.microsoft.com/office/powerpoint/2010/main" val="42133375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6794" y="145520"/>
            <a:ext cx="13034010" cy="6955750"/>
          </a:xfrm>
          <a:prstGeom prst="rect">
            <a:avLst/>
          </a:prstGeom>
        </p:spPr>
        <p:txBody>
          <a:bodyPr wrap="square">
            <a:spAutoFit/>
          </a:bodyPr>
          <a:lstStyle/>
          <a:p>
            <a:r>
              <a:rPr lang="en-US" sz="1600" dirty="0"/>
              <a:t>/*</a:t>
            </a:r>
          </a:p>
          <a:p>
            <a:r>
              <a:rPr lang="en-US" sz="1600" dirty="0"/>
              <a:t>  Debugging:</a:t>
            </a:r>
          </a:p>
          <a:p>
            <a:endParaRPr lang="en-US" sz="1600" dirty="0"/>
          </a:p>
          <a:p>
            <a:r>
              <a:rPr lang="en-US" sz="1600" dirty="0"/>
              <a:t>  Because freed chunks may be overwritten with bookkeeping fields, this</a:t>
            </a:r>
          </a:p>
          <a:p>
            <a:r>
              <a:rPr lang="en-US" sz="1600" dirty="0"/>
              <a:t>  </a:t>
            </a:r>
            <a:r>
              <a:rPr lang="en-US" sz="1600" dirty="0" err="1"/>
              <a:t>malloc</a:t>
            </a:r>
            <a:r>
              <a:rPr lang="en-US" sz="1600" dirty="0"/>
              <a:t> will often die when freed memory is overwritten by user</a:t>
            </a:r>
          </a:p>
          <a:p>
            <a:r>
              <a:rPr lang="en-US" sz="1600" dirty="0"/>
              <a:t>  programs.  This can be very effective (albeit in an annoying way)</a:t>
            </a:r>
          </a:p>
          <a:p>
            <a:r>
              <a:rPr lang="en-US" sz="1600" dirty="0"/>
              <a:t>  in helping track down dangling pointers.</a:t>
            </a:r>
          </a:p>
          <a:p>
            <a:endParaRPr lang="en-US" sz="1600" dirty="0"/>
          </a:p>
          <a:p>
            <a:r>
              <a:rPr lang="en-US" sz="1600" dirty="0"/>
              <a:t>  If you compile with -DMALLOC_DEBUG, a number of assertion checks are</a:t>
            </a:r>
          </a:p>
          <a:p>
            <a:r>
              <a:rPr lang="en-US" sz="1600" dirty="0"/>
              <a:t>  enabled that will catch more memory errors. You probably won't be</a:t>
            </a:r>
          </a:p>
          <a:p>
            <a:r>
              <a:rPr lang="en-US" sz="1600" dirty="0"/>
              <a:t>  able to make much sense of the actual assertion errors, but they</a:t>
            </a:r>
          </a:p>
          <a:p>
            <a:r>
              <a:rPr lang="en-US" sz="1600" dirty="0"/>
              <a:t>  should help you locate incorrectly overwritten memory.  The checking</a:t>
            </a:r>
          </a:p>
          <a:p>
            <a:r>
              <a:rPr lang="en-US" sz="1600" dirty="0"/>
              <a:t>  is fairly extensive, and will slow down execution</a:t>
            </a:r>
          </a:p>
          <a:p>
            <a:r>
              <a:rPr lang="en-US" sz="1600" dirty="0"/>
              <a:t>  noticeably. Calling </a:t>
            </a:r>
            <a:r>
              <a:rPr lang="en-US" sz="1600" dirty="0" err="1"/>
              <a:t>malloc_stats</a:t>
            </a:r>
            <a:r>
              <a:rPr lang="en-US" sz="1600" dirty="0"/>
              <a:t> or </a:t>
            </a:r>
            <a:r>
              <a:rPr lang="en-US" sz="1600" dirty="0" err="1"/>
              <a:t>mallinfo</a:t>
            </a:r>
            <a:r>
              <a:rPr lang="en-US" sz="1600" dirty="0"/>
              <a:t> with MALLOC_DEBUG set</a:t>
            </a:r>
          </a:p>
          <a:p>
            <a:r>
              <a:rPr lang="en-US" sz="1600" dirty="0"/>
              <a:t>  will attempt to check every non-</a:t>
            </a:r>
            <a:r>
              <a:rPr lang="en-US" sz="1600" dirty="0" err="1"/>
              <a:t>mmapped</a:t>
            </a:r>
            <a:r>
              <a:rPr lang="en-US" sz="1600" dirty="0"/>
              <a:t> allocated and free chunk in</a:t>
            </a:r>
          </a:p>
          <a:p>
            <a:r>
              <a:rPr lang="en-US" sz="1600" dirty="0"/>
              <a:t>  the course of computing the </a:t>
            </a:r>
            <a:r>
              <a:rPr lang="en-US" sz="1600" dirty="0" err="1"/>
              <a:t>summmaries</a:t>
            </a:r>
            <a:r>
              <a:rPr lang="en-US" sz="1600" dirty="0"/>
              <a:t>. (By nature, </a:t>
            </a:r>
            <a:r>
              <a:rPr lang="en-US" sz="1600" dirty="0" err="1"/>
              <a:t>mmapped</a:t>
            </a:r>
            <a:r>
              <a:rPr lang="en-US" sz="1600" dirty="0"/>
              <a:t> regions</a:t>
            </a:r>
          </a:p>
          <a:p>
            <a:r>
              <a:rPr lang="en-US" sz="1600" dirty="0"/>
              <a:t>  cannot be checked very much automatically.)</a:t>
            </a:r>
          </a:p>
          <a:p>
            <a:endParaRPr lang="en-US" sz="1600" dirty="0"/>
          </a:p>
          <a:p>
            <a:r>
              <a:rPr lang="en-US" sz="1600" dirty="0"/>
              <a:t>  Setting MALLOC_DEBUG may also be helpful if you are trying to modify</a:t>
            </a:r>
          </a:p>
          <a:p>
            <a:r>
              <a:rPr lang="en-US" sz="1600" dirty="0"/>
              <a:t>  this code. The assertions in the check routines spell out in more</a:t>
            </a:r>
          </a:p>
          <a:p>
            <a:r>
              <a:rPr lang="en-US" sz="1600" dirty="0"/>
              <a:t>  detail the assumptions and invariants underlying the algorithms.</a:t>
            </a:r>
          </a:p>
          <a:p>
            <a:endParaRPr lang="en-US" sz="1600" dirty="0"/>
          </a:p>
          <a:p>
            <a:r>
              <a:rPr lang="en-US" sz="1600" dirty="0"/>
              <a:t>  Setting MALLOC_DEBUG does NOT provide an automated mechanism for</a:t>
            </a:r>
          </a:p>
          <a:p>
            <a:r>
              <a:rPr lang="en-US" sz="1600" dirty="0"/>
              <a:t>  checking that all accesses to </a:t>
            </a:r>
            <a:r>
              <a:rPr lang="en-US" sz="1600" dirty="0" err="1"/>
              <a:t>malloced</a:t>
            </a:r>
            <a:r>
              <a:rPr lang="en-US" sz="1600" dirty="0"/>
              <a:t> memory stay within their</a:t>
            </a:r>
          </a:p>
          <a:p>
            <a:r>
              <a:rPr lang="en-US" sz="1600" dirty="0"/>
              <a:t>  bounds. However, there are several add-ons and adaptations of this</a:t>
            </a:r>
          </a:p>
          <a:p>
            <a:r>
              <a:rPr lang="en-US" sz="1600" dirty="0"/>
              <a:t>  or other </a:t>
            </a:r>
            <a:r>
              <a:rPr lang="en-US" sz="1600" dirty="0" err="1"/>
              <a:t>mallocs</a:t>
            </a:r>
            <a:r>
              <a:rPr lang="en-US" sz="1600" dirty="0"/>
              <a:t> available that do this.</a:t>
            </a:r>
          </a:p>
          <a:p>
            <a:r>
              <a:rPr lang="en-US" sz="1600" dirty="0"/>
              <a:t>*/</a:t>
            </a:r>
          </a:p>
        </p:txBody>
      </p:sp>
    </p:spTree>
    <p:extLst>
      <p:ext uri="{BB962C8B-B14F-4D97-AF65-F5344CB8AC3E}">
        <p14:creationId xmlns:p14="http://schemas.microsoft.com/office/powerpoint/2010/main" val="24299484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屏幕截图&#10;&#10;已生成极高可信度的说明">
            <a:extLst>
              <a:ext uri="{FF2B5EF4-FFF2-40B4-BE49-F238E27FC236}">
                <a16:creationId xmlns:a16="http://schemas.microsoft.com/office/drawing/2014/main" id="{F2C6296E-4AEA-48C8-961E-0D5A8227FD0B}"/>
              </a:ext>
            </a:extLst>
          </p:cNvPr>
          <p:cNvPicPr>
            <a:picLocks noChangeAspect="1"/>
          </p:cNvPicPr>
          <p:nvPr/>
        </p:nvPicPr>
        <p:blipFill rotWithShape="1">
          <a:blip r:embed="rId2"/>
          <a:srcRect b="881"/>
          <a:stretch/>
        </p:blipFill>
        <p:spPr>
          <a:xfrm>
            <a:off x="20" y="10"/>
            <a:ext cx="12191980" cy="6857990"/>
          </a:xfrm>
          <a:prstGeom prst="rect">
            <a:avLst/>
          </a:prstGeom>
        </p:spPr>
      </p:pic>
    </p:spTree>
    <p:extLst>
      <p:ext uri="{BB962C8B-B14F-4D97-AF65-F5344CB8AC3E}">
        <p14:creationId xmlns:p14="http://schemas.microsoft.com/office/powerpoint/2010/main" val="40184004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solidFill>
                  <a:schemeClr val="tx1"/>
                </a:solidFill>
              </a:rPr>
              <a:t>Valgrind</a:t>
            </a:r>
            <a:r>
              <a:rPr lang="en-US" sz="4400" dirty="0">
                <a:solidFill>
                  <a:schemeClr val="tx1"/>
                </a:solidFill>
              </a:rPr>
              <a:t> </a:t>
            </a:r>
            <a:endParaRPr lang="en-US" dirty="0"/>
          </a:p>
        </p:txBody>
      </p:sp>
      <p:sp>
        <p:nvSpPr>
          <p:cNvPr id="4" name="Content Placeholder 3"/>
          <p:cNvSpPr>
            <a:spLocks noGrp="1"/>
          </p:cNvSpPr>
          <p:nvPr>
            <p:ph idx="1"/>
          </p:nvPr>
        </p:nvSpPr>
        <p:spPr>
          <a:xfrm>
            <a:off x="765855" y="1853248"/>
            <a:ext cx="4774974" cy="4195481"/>
          </a:xfrm>
        </p:spPr>
        <p:txBody>
          <a:bodyPr/>
          <a:lstStyle/>
          <a:p>
            <a:r>
              <a:rPr lang="en-US" dirty="0"/>
              <a:t>an instrumentation framework for building dynamic analysis tools</a:t>
            </a:r>
          </a:p>
          <a:p>
            <a:r>
              <a:rPr lang="en-US" dirty="0"/>
              <a:t>There are </a:t>
            </a:r>
            <a:r>
              <a:rPr lang="en-US" dirty="0" err="1"/>
              <a:t>Valgrind</a:t>
            </a:r>
            <a:r>
              <a:rPr lang="en-US" dirty="0"/>
              <a:t> tools that can automatically detect many memory management and threading bugs, and profile your programs in detail</a:t>
            </a:r>
          </a:p>
          <a:p>
            <a:r>
              <a:rPr lang="en-US" dirty="0"/>
              <a:t>You can also use </a:t>
            </a:r>
            <a:r>
              <a:rPr lang="en-US" dirty="0" err="1"/>
              <a:t>Valgrind</a:t>
            </a:r>
            <a:r>
              <a:rPr lang="en-US" dirty="0"/>
              <a:t> to build new tools</a:t>
            </a:r>
          </a:p>
          <a:p>
            <a:r>
              <a:rPr lang="zh-CN" altLang="en-US" dirty="0"/>
              <a:t>安装：</a:t>
            </a:r>
            <a:r>
              <a:rPr lang="en-US" altLang="zh-CN" dirty="0" err="1"/>
              <a:t>sudo</a:t>
            </a:r>
            <a:r>
              <a:rPr lang="en-US" altLang="zh-CN" dirty="0"/>
              <a:t> apt-get install </a:t>
            </a:r>
            <a:r>
              <a:rPr lang="en-US" altLang="zh-CN" dirty="0" err="1"/>
              <a:t>valgrind</a:t>
            </a:r>
            <a:endParaRPr lang="en-US" dirty="0"/>
          </a:p>
        </p:txBody>
      </p:sp>
      <p:pic>
        <p:nvPicPr>
          <p:cNvPr id="3" name="Picture 2"/>
          <p:cNvPicPr>
            <a:picLocks noChangeAspect="1"/>
          </p:cNvPicPr>
          <p:nvPr/>
        </p:nvPicPr>
        <p:blipFill>
          <a:blip r:embed="rId3"/>
          <a:stretch>
            <a:fillRect/>
          </a:stretch>
        </p:blipFill>
        <p:spPr>
          <a:xfrm>
            <a:off x="5976257" y="2366325"/>
            <a:ext cx="6047014" cy="3486786"/>
          </a:xfrm>
          <a:prstGeom prst="rect">
            <a:avLst/>
          </a:prstGeom>
        </p:spPr>
      </p:pic>
    </p:spTree>
    <p:extLst>
      <p:ext uri="{BB962C8B-B14F-4D97-AF65-F5344CB8AC3E}">
        <p14:creationId xmlns:p14="http://schemas.microsoft.com/office/powerpoint/2010/main" val="88973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F1FD273-612A-4184-B4B6-2B14072B5DD8}"/>
              </a:ext>
            </a:extLst>
          </p:cNvPr>
          <p:cNvSpPr/>
          <p:nvPr/>
        </p:nvSpPr>
        <p:spPr>
          <a:xfrm>
            <a:off x="5444219" y="3244334"/>
            <a:ext cx="130356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Gemalloc</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pic>
        <p:nvPicPr>
          <p:cNvPr id="3" name="图片 2">
            <a:extLst>
              <a:ext uri="{FF2B5EF4-FFF2-40B4-BE49-F238E27FC236}">
                <a16:creationId xmlns:a16="http://schemas.microsoft.com/office/drawing/2014/main" id="{A027A1FE-B556-44AE-A278-9ADF87452575}"/>
              </a:ext>
            </a:extLst>
          </p:cNvPr>
          <p:cNvPicPr>
            <a:picLocks noChangeAspect="1"/>
          </p:cNvPicPr>
          <p:nvPr/>
        </p:nvPicPr>
        <p:blipFill>
          <a:blip r:embed="rId2"/>
          <a:stretch>
            <a:fillRect/>
          </a:stretch>
        </p:blipFill>
        <p:spPr>
          <a:xfrm>
            <a:off x="646111" y="1853248"/>
            <a:ext cx="6705600" cy="4105275"/>
          </a:xfrm>
          <a:prstGeom prst="rect">
            <a:avLst/>
          </a:prstGeom>
        </p:spPr>
      </p:pic>
      <p:sp>
        <p:nvSpPr>
          <p:cNvPr id="8" name="标题 7">
            <a:extLst>
              <a:ext uri="{FF2B5EF4-FFF2-40B4-BE49-F238E27FC236}">
                <a16:creationId xmlns:a16="http://schemas.microsoft.com/office/drawing/2014/main" id="{C2A509BC-5D83-44CB-A23A-5402EF1ECF25}"/>
              </a:ext>
            </a:extLst>
          </p:cNvPr>
          <p:cNvSpPr>
            <a:spLocks noGrp="1"/>
          </p:cNvSpPr>
          <p:nvPr>
            <p:ph type="title"/>
          </p:nvPr>
        </p:nvSpPr>
        <p:spPr/>
        <p:txBody>
          <a:bodyPr/>
          <a:lstStyle/>
          <a:p>
            <a:r>
              <a:rPr lang="en-US" altLang="zh-CN" dirty="0" err="1"/>
              <a:t>gemalloc</a:t>
            </a:r>
            <a:endParaRPr lang="zh-CN" altLang="en-US" dirty="0"/>
          </a:p>
        </p:txBody>
      </p:sp>
      <p:sp>
        <p:nvSpPr>
          <p:cNvPr id="9" name="内容占位符 8">
            <a:extLst>
              <a:ext uri="{FF2B5EF4-FFF2-40B4-BE49-F238E27FC236}">
                <a16:creationId xmlns:a16="http://schemas.microsoft.com/office/drawing/2014/main" id="{EFD3F075-052D-48DC-851E-9075FD5E07FE}"/>
              </a:ext>
            </a:extLst>
          </p:cNvPr>
          <p:cNvSpPr>
            <a:spLocks noGrp="1"/>
          </p:cNvSpPr>
          <p:nvPr>
            <p:ph idx="1"/>
          </p:nvPr>
        </p:nvSpPr>
        <p:spPr>
          <a:xfrm>
            <a:off x="7869381" y="2052918"/>
            <a:ext cx="3422073" cy="4195481"/>
          </a:xfrm>
        </p:spPr>
        <p:txBody>
          <a:bodyPr/>
          <a:lstStyle/>
          <a:p>
            <a:r>
              <a:rPr lang="zh-CN" altLang="en-US" dirty="0"/>
              <a:t>交互式的堆探索辅助工具</a:t>
            </a:r>
            <a:endParaRPr lang="en-US" altLang="zh-CN" dirty="0"/>
          </a:p>
          <a:p>
            <a:r>
              <a:rPr lang="zh-CN" altLang="en-US" dirty="0"/>
              <a:t>支持指定块大小</a:t>
            </a:r>
            <a:r>
              <a:rPr lang="en-US" altLang="zh-CN" dirty="0"/>
              <a:t>(</a:t>
            </a:r>
            <a:r>
              <a:rPr lang="zh-CN" altLang="en-US" dirty="0"/>
              <a:t>默认十进制，</a:t>
            </a:r>
            <a:r>
              <a:rPr lang="en-US" altLang="zh-CN" dirty="0"/>
              <a:t>0x</a:t>
            </a:r>
            <a:r>
              <a:rPr lang="zh-CN" altLang="en-US" dirty="0"/>
              <a:t>前缀十六进制</a:t>
            </a:r>
            <a:r>
              <a:rPr lang="en-US" altLang="zh-CN" dirty="0"/>
              <a:t>)</a:t>
            </a:r>
            <a:r>
              <a:rPr lang="zh-CN" altLang="en-US" dirty="0"/>
              <a:t>和块个数</a:t>
            </a:r>
            <a:endParaRPr lang="en-US" altLang="zh-CN" dirty="0"/>
          </a:p>
          <a:p>
            <a:r>
              <a:rPr lang="zh-CN" altLang="en-US" dirty="0"/>
              <a:t>支持多线程</a:t>
            </a:r>
            <a:endParaRPr lang="en-US" altLang="zh-CN" dirty="0"/>
          </a:p>
          <a:p>
            <a:pPr lvl="1"/>
            <a:r>
              <a:rPr lang="zh-CN" altLang="en-US" dirty="0"/>
              <a:t>线程动态创建和退出</a:t>
            </a:r>
            <a:endParaRPr lang="en-US" altLang="zh-CN" dirty="0"/>
          </a:p>
          <a:p>
            <a:r>
              <a:rPr lang="en-US" altLang="zh-CN" dirty="0" err="1"/>
              <a:t>Mallinfo</a:t>
            </a:r>
            <a:endParaRPr lang="en-US" altLang="zh-CN" dirty="0"/>
          </a:p>
          <a:p>
            <a:r>
              <a:rPr lang="en-US" altLang="zh-CN" dirty="0" err="1"/>
              <a:t>mallstat</a:t>
            </a:r>
            <a:endParaRPr lang="en-US" altLang="zh-CN" dirty="0"/>
          </a:p>
          <a:p>
            <a:endParaRPr lang="zh-CN" altLang="en-US" dirty="0"/>
          </a:p>
        </p:txBody>
      </p:sp>
      <p:pic>
        <p:nvPicPr>
          <p:cNvPr id="6" name="图片 5">
            <a:extLst>
              <a:ext uri="{FF2B5EF4-FFF2-40B4-BE49-F238E27FC236}">
                <a16:creationId xmlns:a16="http://schemas.microsoft.com/office/drawing/2014/main" id="{F6274DA7-1926-406F-ACE3-A1F67FB49C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9123" y="2840180"/>
            <a:ext cx="1200722" cy="1200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43889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45170-1020-4B47-9EFE-D38B29F5231D}"/>
              </a:ext>
            </a:extLst>
          </p:cNvPr>
          <p:cNvSpPr>
            <a:spLocks noGrp="1"/>
          </p:cNvSpPr>
          <p:nvPr>
            <p:ph type="title"/>
          </p:nvPr>
        </p:nvSpPr>
        <p:spPr/>
        <p:txBody>
          <a:bodyPr/>
          <a:lstStyle/>
          <a:p>
            <a:r>
              <a:rPr lang="zh-CN" altLang="en-US" dirty="0"/>
              <a:t>基本原理</a:t>
            </a:r>
          </a:p>
        </p:txBody>
      </p:sp>
      <p:sp>
        <p:nvSpPr>
          <p:cNvPr id="3" name="内容占位符 2">
            <a:extLst>
              <a:ext uri="{FF2B5EF4-FFF2-40B4-BE49-F238E27FC236}">
                <a16:creationId xmlns:a16="http://schemas.microsoft.com/office/drawing/2014/main" id="{75B62A9E-9227-4998-AD8D-096E90698F3E}"/>
              </a:ext>
            </a:extLst>
          </p:cNvPr>
          <p:cNvSpPr>
            <a:spLocks noGrp="1"/>
          </p:cNvSpPr>
          <p:nvPr>
            <p:ph idx="1"/>
          </p:nvPr>
        </p:nvSpPr>
        <p:spPr/>
        <p:txBody>
          <a:bodyPr>
            <a:normAutofit lnSpcReduction="10000"/>
          </a:bodyPr>
          <a:lstStyle/>
          <a:p>
            <a:r>
              <a:rPr lang="en-US" altLang="zh-CN" dirty="0"/>
              <a:t>A program running under </a:t>
            </a:r>
            <a:r>
              <a:rPr lang="en-US" altLang="zh-CN" dirty="0" err="1"/>
              <a:t>Valgrind</a:t>
            </a:r>
            <a:r>
              <a:rPr lang="en-US" altLang="zh-CN" dirty="0"/>
              <a:t> is not executed directly by the CPU. Instead it runs on a synthetic CPU provided by </a:t>
            </a:r>
            <a:r>
              <a:rPr lang="en-US" altLang="zh-CN" dirty="0" err="1"/>
              <a:t>Valgrind</a:t>
            </a:r>
            <a:r>
              <a:rPr lang="en-US" altLang="zh-CN" dirty="0"/>
              <a:t>. </a:t>
            </a:r>
          </a:p>
          <a:p>
            <a:endParaRPr lang="en-US" altLang="zh-CN" dirty="0"/>
          </a:p>
          <a:p>
            <a:r>
              <a:rPr lang="en-US" altLang="zh-CN" dirty="0"/>
              <a:t>Your program is then run on a synthetic CPU provided by the </a:t>
            </a:r>
            <a:r>
              <a:rPr lang="en-US" altLang="zh-CN" dirty="0" err="1"/>
              <a:t>Valgrind</a:t>
            </a:r>
            <a:r>
              <a:rPr lang="en-US" altLang="zh-CN" dirty="0"/>
              <a:t> core. As new code is executed for the first time, the core hands the code to the selected tool. The tool adds its own instrumentation code to this and hands the result back to the core, which coordinates the continued execution of this instrumented code.</a:t>
            </a:r>
          </a:p>
          <a:p>
            <a:endParaRPr lang="en-US" altLang="zh-CN" dirty="0"/>
          </a:p>
          <a:p>
            <a:r>
              <a:rPr lang="en-US" altLang="zh-CN" dirty="0"/>
              <a:t>This is why a debugger cannot debug your program when it runs on </a:t>
            </a:r>
            <a:r>
              <a:rPr lang="en-US" altLang="zh-CN" dirty="0" err="1"/>
              <a:t>Valgrind</a:t>
            </a:r>
            <a:r>
              <a:rPr lang="en-US" altLang="zh-CN" dirty="0"/>
              <a:t>.</a:t>
            </a:r>
            <a:endParaRPr lang="zh-CN" altLang="en-US" dirty="0"/>
          </a:p>
        </p:txBody>
      </p:sp>
    </p:spTree>
    <p:extLst>
      <p:ext uri="{BB962C8B-B14F-4D97-AF65-F5344CB8AC3E}">
        <p14:creationId xmlns:p14="http://schemas.microsoft.com/office/powerpoint/2010/main" val="16962788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52A5D-5CD0-41AD-B280-E4C82001CD03}"/>
              </a:ext>
            </a:extLst>
          </p:cNvPr>
          <p:cNvSpPr>
            <a:spLocks noGrp="1"/>
          </p:cNvSpPr>
          <p:nvPr>
            <p:ph type="title"/>
          </p:nvPr>
        </p:nvSpPr>
        <p:spPr/>
        <p:txBody>
          <a:bodyPr/>
          <a:lstStyle/>
          <a:p>
            <a:r>
              <a:rPr lang="zh-CN" altLang="en-US" dirty="0"/>
              <a:t>包一层</a:t>
            </a:r>
          </a:p>
        </p:txBody>
      </p:sp>
      <p:sp>
        <p:nvSpPr>
          <p:cNvPr id="3" name="内容占位符 2">
            <a:extLst>
              <a:ext uri="{FF2B5EF4-FFF2-40B4-BE49-F238E27FC236}">
                <a16:creationId xmlns:a16="http://schemas.microsoft.com/office/drawing/2014/main" id="{7D7340F5-DABB-49AC-946F-51118C4B2371}"/>
              </a:ext>
            </a:extLst>
          </p:cNvPr>
          <p:cNvSpPr>
            <a:spLocks noGrp="1"/>
          </p:cNvSpPr>
          <p:nvPr>
            <p:ph idx="1"/>
          </p:nvPr>
        </p:nvSpPr>
        <p:spPr>
          <a:xfrm>
            <a:off x="1065952" y="6286687"/>
            <a:ext cx="8946541" cy="360065"/>
          </a:xfrm>
        </p:spPr>
        <p:txBody>
          <a:bodyPr>
            <a:normAutofit fontScale="70000" lnSpcReduction="20000"/>
          </a:bodyPr>
          <a:lstStyle/>
          <a:p>
            <a:r>
              <a:rPr lang="en-US" altLang="zh-CN" dirty="0"/>
              <a:t>http://valgrind.org/docs/manual/manual-core-adv.html#manual-core-adv.wrapping</a:t>
            </a:r>
            <a:endParaRPr lang="zh-CN" altLang="en-US" dirty="0"/>
          </a:p>
        </p:txBody>
      </p:sp>
      <p:sp>
        <p:nvSpPr>
          <p:cNvPr id="5" name="矩形 4">
            <a:extLst>
              <a:ext uri="{FF2B5EF4-FFF2-40B4-BE49-F238E27FC236}">
                <a16:creationId xmlns:a16="http://schemas.microsoft.com/office/drawing/2014/main" id="{A49FD3C5-F87B-4658-8174-79EBDA56CCE5}"/>
              </a:ext>
            </a:extLst>
          </p:cNvPr>
          <p:cNvSpPr/>
          <p:nvPr/>
        </p:nvSpPr>
        <p:spPr>
          <a:xfrm>
            <a:off x="1065952" y="1483916"/>
            <a:ext cx="3908442" cy="369332"/>
          </a:xfrm>
          <a:prstGeom prst="rect">
            <a:avLst/>
          </a:prstGeom>
        </p:spPr>
        <p:txBody>
          <a:bodyPr wrap="none">
            <a:spAutoFit/>
          </a:bodyPr>
          <a:lstStyle/>
          <a:p>
            <a:r>
              <a:rPr lang="en-US" altLang="zh-CN" dirty="0" err="1"/>
              <a:t>int</a:t>
            </a:r>
            <a:r>
              <a:rPr lang="en-US" altLang="zh-CN" dirty="0"/>
              <a:t> foo ( </a:t>
            </a:r>
            <a:r>
              <a:rPr lang="en-US" altLang="zh-CN" dirty="0" err="1"/>
              <a:t>int</a:t>
            </a:r>
            <a:r>
              <a:rPr lang="en-US" altLang="zh-CN" dirty="0"/>
              <a:t> x, </a:t>
            </a:r>
            <a:r>
              <a:rPr lang="en-US" altLang="zh-CN" dirty="0" err="1"/>
              <a:t>int</a:t>
            </a:r>
            <a:r>
              <a:rPr lang="en-US" altLang="zh-CN" dirty="0"/>
              <a:t> y ) { return x + y; }</a:t>
            </a:r>
            <a:endParaRPr lang="zh-CN" altLang="en-US" dirty="0"/>
          </a:p>
        </p:txBody>
      </p:sp>
      <p:sp>
        <p:nvSpPr>
          <p:cNvPr id="6" name="矩形 5">
            <a:extLst>
              <a:ext uri="{FF2B5EF4-FFF2-40B4-BE49-F238E27FC236}">
                <a16:creationId xmlns:a16="http://schemas.microsoft.com/office/drawing/2014/main" id="{35A942F0-25E0-4EDE-8678-FCF9D293262D}"/>
              </a:ext>
            </a:extLst>
          </p:cNvPr>
          <p:cNvSpPr/>
          <p:nvPr/>
        </p:nvSpPr>
        <p:spPr>
          <a:xfrm>
            <a:off x="1028094" y="2498297"/>
            <a:ext cx="8640755" cy="3416320"/>
          </a:xfrm>
          <a:prstGeom prst="rect">
            <a:avLst/>
          </a:prstGeom>
        </p:spPr>
        <p:txBody>
          <a:bodyPr wrap="square">
            <a:spAutoFit/>
          </a:bodyPr>
          <a:lstStyle/>
          <a:p>
            <a:r>
              <a:rPr lang="en-US" altLang="zh-CN" dirty="0"/>
              <a:t>#include &lt;</a:t>
            </a:r>
            <a:r>
              <a:rPr lang="en-US" altLang="zh-CN" dirty="0" err="1"/>
              <a:t>stdio.h</a:t>
            </a:r>
            <a:r>
              <a:rPr lang="en-US" altLang="zh-CN" dirty="0"/>
              <a:t>&gt;</a:t>
            </a:r>
          </a:p>
          <a:p>
            <a:r>
              <a:rPr lang="en-US" altLang="zh-CN" dirty="0"/>
              <a:t>#include "</a:t>
            </a:r>
            <a:r>
              <a:rPr lang="en-US" altLang="zh-CN" dirty="0" err="1"/>
              <a:t>valgrind.h</a:t>
            </a:r>
            <a:r>
              <a:rPr lang="en-US" altLang="zh-CN" dirty="0"/>
              <a:t>"</a:t>
            </a:r>
          </a:p>
          <a:p>
            <a:r>
              <a:rPr lang="en-US" altLang="zh-CN" dirty="0" err="1"/>
              <a:t>int</a:t>
            </a:r>
            <a:r>
              <a:rPr lang="en-US" altLang="zh-CN" dirty="0"/>
              <a:t> I_WRAP_SONAME_FNNAME_ZU(</a:t>
            </a:r>
            <a:r>
              <a:rPr lang="en-US" altLang="zh-CN" dirty="0" err="1"/>
              <a:t>NONE,foo</a:t>
            </a:r>
            <a:r>
              <a:rPr lang="en-US" altLang="zh-CN" dirty="0"/>
              <a:t>)( </a:t>
            </a:r>
            <a:r>
              <a:rPr lang="en-US" altLang="zh-CN" dirty="0" err="1"/>
              <a:t>int</a:t>
            </a:r>
            <a:r>
              <a:rPr lang="en-US" altLang="zh-CN" dirty="0"/>
              <a:t> x, </a:t>
            </a:r>
            <a:r>
              <a:rPr lang="en-US" altLang="zh-CN" dirty="0" err="1"/>
              <a:t>int</a:t>
            </a:r>
            <a:r>
              <a:rPr lang="en-US" altLang="zh-CN" dirty="0"/>
              <a:t> y )</a:t>
            </a:r>
          </a:p>
          <a:p>
            <a:r>
              <a:rPr lang="en-US" altLang="zh-CN" dirty="0"/>
              <a:t>{</a:t>
            </a:r>
          </a:p>
          <a:p>
            <a:r>
              <a:rPr lang="en-US" altLang="zh-CN" dirty="0"/>
              <a:t>   </a:t>
            </a:r>
            <a:r>
              <a:rPr lang="en-US" altLang="zh-CN" dirty="0" err="1"/>
              <a:t>int</a:t>
            </a:r>
            <a:r>
              <a:rPr lang="en-US" altLang="zh-CN" dirty="0"/>
              <a:t>    result;</a:t>
            </a:r>
          </a:p>
          <a:p>
            <a:r>
              <a:rPr lang="en-US" altLang="zh-CN" dirty="0"/>
              <a:t>   </a:t>
            </a:r>
            <a:r>
              <a:rPr lang="en-US" altLang="zh-CN" dirty="0" err="1"/>
              <a:t>OrigFn</a:t>
            </a:r>
            <a:r>
              <a:rPr lang="en-US" altLang="zh-CN" dirty="0"/>
              <a:t> </a:t>
            </a:r>
            <a:r>
              <a:rPr lang="en-US" altLang="zh-CN" dirty="0" err="1"/>
              <a:t>fn</a:t>
            </a:r>
            <a:r>
              <a:rPr lang="en-US" altLang="zh-CN" dirty="0"/>
              <a:t>;</a:t>
            </a:r>
          </a:p>
          <a:p>
            <a:r>
              <a:rPr lang="en-US" altLang="zh-CN" dirty="0"/>
              <a:t>   VALGRIND_GET_ORIG_FN(</a:t>
            </a:r>
            <a:r>
              <a:rPr lang="en-US" altLang="zh-CN" dirty="0" err="1"/>
              <a:t>fn</a:t>
            </a:r>
            <a:r>
              <a:rPr lang="en-US" altLang="zh-CN" dirty="0"/>
              <a:t>);</a:t>
            </a:r>
          </a:p>
          <a:p>
            <a:r>
              <a:rPr lang="en-US" altLang="zh-CN" dirty="0"/>
              <a:t>   </a:t>
            </a:r>
            <a:r>
              <a:rPr lang="en-US" altLang="zh-CN" dirty="0" err="1"/>
              <a:t>printf</a:t>
            </a:r>
            <a:r>
              <a:rPr lang="en-US" altLang="zh-CN" dirty="0"/>
              <a:t>("foo's wrapper: </a:t>
            </a:r>
            <a:r>
              <a:rPr lang="en-US" altLang="zh-CN" dirty="0" err="1"/>
              <a:t>args</a:t>
            </a:r>
            <a:r>
              <a:rPr lang="en-US" altLang="zh-CN" dirty="0"/>
              <a:t> %d %d\n", x, y);</a:t>
            </a:r>
          </a:p>
          <a:p>
            <a:r>
              <a:rPr lang="en-US" altLang="zh-CN" dirty="0"/>
              <a:t>   CALL_FN_W_WW(result, </a:t>
            </a:r>
            <a:r>
              <a:rPr lang="en-US" altLang="zh-CN" dirty="0" err="1"/>
              <a:t>fn</a:t>
            </a:r>
            <a:r>
              <a:rPr lang="en-US" altLang="zh-CN" dirty="0"/>
              <a:t>, </a:t>
            </a:r>
            <a:r>
              <a:rPr lang="en-US" altLang="zh-CN" dirty="0" err="1"/>
              <a:t>x,y</a:t>
            </a:r>
            <a:r>
              <a:rPr lang="en-US" altLang="zh-CN" dirty="0"/>
              <a:t>);</a:t>
            </a:r>
          </a:p>
          <a:p>
            <a:r>
              <a:rPr lang="en-US" altLang="zh-CN" dirty="0"/>
              <a:t>   </a:t>
            </a:r>
            <a:r>
              <a:rPr lang="en-US" altLang="zh-CN" dirty="0" err="1"/>
              <a:t>printf</a:t>
            </a:r>
            <a:r>
              <a:rPr lang="en-US" altLang="zh-CN" dirty="0"/>
              <a:t>("foo's wrapper: result %d\n", result);</a:t>
            </a:r>
          </a:p>
          <a:p>
            <a:r>
              <a:rPr lang="en-US" altLang="zh-CN" dirty="0"/>
              <a:t>   return result;</a:t>
            </a:r>
          </a:p>
          <a:p>
            <a:r>
              <a:rPr lang="en-US" altLang="zh-CN" dirty="0"/>
              <a:t>}</a:t>
            </a:r>
            <a:endParaRPr lang="zh-CN" altLang="en-US" dirty="0"/>
          </a:p>
        </p:txBody>
      </p:sp>
      <p:sp>
        <p:nvSpPr>
          <p:cNvPr id="7" name="箭头: 下 6">
            <a:extLst>
              <a:ext uri="{FF2B5EF4-FFF2-40B4-BE49-F238E27FC236}">
                <a16:creationId xmlns:a16="http://schemas.microsoft.com/office/drawing/2014/main" id="{4C3E58E8-0EDF-4ACC-8B08-7DDD6B8BE0A3}"/>
              </a:ext>
            </a:extLst>
          </p:cNvPr>
          <p:cNvSpPr/>
          <p:nvPr/>
        </p:nvSpPr>
        <p:spPr>
          <a:xfrm>
            <a:off x="1065952" y="1926435"/>
            <a:ext cx="1035440" cy="498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87045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5E681-C8B9-4B80-9A97-DA314E45F8BB}"/>
              </a:ext>
            </a:extLst>
          </p:cNvPr>
          <p:cNvSpPr>
            <a:spLocks noGrp="1"/>
          </p:cNvSpPr>
          <p:nvPr>
            <p:ph type="title"/>
          </p:nvPr>
        </p:nvSpPr>
        <p:spPr/>
        <p:txBody>
          <a:bodyPr/>
          <a:lstStyle/>
          <a:p>
            <a:r>
              <a:rPr lang="zh-CN" altLang="en-US" dirty="0"/>
              <a:t>兼容</a:t>
            </a:r>
            <a:r>
              <a:rPr lang="en-US" altLang="zh-CN" dirty="0" err="1"/>
              <a:t>gdb</a:t>
            </a:r>
            <a:endParaRPr lang="zh-CN" altLang="en-US" dirty="0"/>
          </a:p>
        </p:txBody>
      </p:sp>
      <p:sp>
        <p:nvSpPr>
          <p:cNvPr id="3" name="内容占位符 2">
            <a:extLst>
              <a:ext uri="{FF2B5EF4-FFF2-40B4-BE49-F238E27FC236}">
                <a16:creationId xmlns:a16="http://schemas.microsoft.com/office/drawing/2014/main" id="{FA6B8C28-E790-4C4E-A18F-EB7895529BF1}"/>
              </a:ext>
            </a:extLst>
          </p:cNvPr>
          <p:cNvSpPr>
            <a:spLocks noGrp="1"/>
          </p:cNvSpPr>
          <p:nvPr>
            <p:ph idx="1"/>
          </p:nvPr>
        </p:nvSpPr>
        <p:spPr/>
        <p:txBody>
          <a:bodyPr/>
          <a:lstStyle/>
          <a:p>
            <a:r>
              <a:rPr lang="en-US" altLang="zh-CN" dirty="0" err="1"/>
              <a:t>valgrind</a:t>
            </a:r>
            <a:r>
              <a:rPr lang="en-US" altLang="zh-CN" dirty="0"/>
              <a:t> --</a:t>
            </a:r>
            <a:r>
              <a:rPr lang="en-US" altLang="zh-CN" dirty="0" err="1"/>
              <a:t>vgdb</a:t>
            </a:r>
            <a:r>
              <a:rPr lang="en-US" altLang="zh-CN" dirty="0"/>
              <a:t>=yes --</a:t>
            </a:r>
            <a:r>
              <a:rPr lang="en-US" altLang="zh-CN" dirty="0" err="1"/>
              <a:t>vgdb</a:t>
            </a:r>
            <a:r>
              <a:rPr lang="en-US" altLang="zh-CN" dirty="0"/>
              <a:t>-error=0 prog</a:t>
            </a:r>
          </a:p>
          <a:p>
            <a:endParaRPr lang="en-US" altLang="zh-CN" dirty="0"/>
          </a:p>
          <a:p>
            <a:r>
              <a:rPr lang="en-US" altLang="zh-CN" dirty="0" err="1"/>
              <a:t>gdb</a:t>
            </a:r>
            <a:r>
              <a:rPr lang="en-US" altLang="zh-CN" dirty="0"/>
              <a:t> prog</a:t>
            </a:r>
          </a:p>
          <a:p>
            <a:endParaRPr lang="en-US" altLang="zh-CN" dirty="0"/>
          </a:p>
          <a:p>
            <a:r>
              <a:rPr lang="en-US" altLang="zh-CN" dirty="0"/>
              <a:t>(</a:t>
            </a:r>
            <a:r>
              <a:rPr lang="en-US" altLang="zh-CN" dirty="0" err="1"/>
              <a:t>gdb</a:t>
            </a:r>
            <a:r>
              <a:rPr lang="en-US" altLang="zh-CN" dirty="0"/>
              <a:t>) target remote | </a:t>
            </a:r>
            <a:r>
              <a:rPr lang="en-US" altLang="zh-CN" dirty="0" err="1"/>
              <a:t>vgdb</a:t>
            </a:r>
            <a:r>
              <a:rPr lang="en-US" altLang="zh-CN" dirty="0"/>
              <a:t> </a:t>
            </a:r>
            <a:endParaRPr lang="zh-CN" altLang="en-US" dirty="0"/>
          </a:p>
        </p:txBody>
      </p:sp>
    </p:spTree>
    <p:extLst>
      <p:ext uri="{BB962C8B-B14F-4D97-AF65-F5344CB8AC3E}">
        <p14:creationId xmlns:p14="http://schemas.microsoft.com/office/powerpoint/2010/main" val="11450015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六大工具</a:t>
            </a:r>
            <a:endParaRPr lang="en-US" dirty="0"/>
          </a:p>
        </p:txBody>
      </p:sp>
      <p:graphicFrame>
        <p:nvGraphicFramePr>
          <p:cNvPr id="4" name="Content Placeholder 3"/>
          <p:cNvGraphicFramePr>
            <a:graphicFrameLocks noGrp="1"/>
          </p:cNvGraphicFramePr>
          <p:nvPr>
            <p:ph idx="1"/>
            <p:extLst/>
          </p:nvPr>
        </p:nvGraphicFramePr>
        <p:xfrm>
          <a:off x="1103313" y="1230087"/>
          <a:ext cx="8947150" cy="5018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六边形 2">
            <a:extLst>
              <a:ext uri="{FF2B5EF4-FFF2-40B4-BE49-F238E27FC236}">
                <a16:creationId xmlns:a16="http://schemas.microsoft.com/office/drawing/2014/main" id="{05B878E6-2C7F-4095-B7EE-1C5F881AA9B8}"/>
              </a:ext>
            </a:extLst>
          </p:cNvPr>
          <p:cNvSpPr/>
          <p:nvPr/>
        </p:nvSpPr>
        <p:spPr>
          <a:xfrm>
            <a:off x="5046536" y="3416440"/>
            <a:ext cx="1060704"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err="1"/>
              <a:t>Valgrind</a:t>
            </a:r>
            <a:r>
              <a:rPr lang="en-US" altLang="zh-CN" sz="1050" dirty="0"/>
              <a:t> Core</a:t>
            </a:r>
            <a:endParaRPr lang="zh-CN" altLang="en-US" sz="1050" dirty="0"/>
          </a:p>
        </p:txBody>
      </p:sp>
    </p:spTree>
    <p:extLst>
      <p:ext uri="{BB962C8B-B14F-4D97-AF65-F5344CB8AC3E}">
        <p14:creationId xmlns:p14="http://schemas.microsoft.com/office/powerpoint/2010/main" val="6155570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FA8FD-0028-4408-9C0A-7DD9E6CC4464}"/>
              </a:ext>
            </a:extLst>
          </p:cNvPr>
          <p:cNvSpPr>
            <a:spLocks noGrp="1"/>
          </p:cNvSpPr>
          <p:nvPr>
            <p:ph type="title"/>
          </p:nvPr>
        </p:nvSpPr>
        <p:spPr/>
        <p:txBody>
          <a:bodyPr/>
          <a:lstStyle/>
          <a:p>
            <a:r>
              <a:rPr lang="en-US" altLang="zh-CN" dirty="0" err="1"/>
              <a:t>Memcheck</a:t>
            </a:r>
            <a:r>
              <a:rPr lang="en-US" altLang="zh-CN" dirty="0"/>
              <a:t>: a memory error detector</a:t>
            </a:r>
            <a:endParaRPr lang="zh-CN" altLang="en-US" dirty="0"/>
          </a:p>
        </p:txBody>
      </p:sp>
      <p:sp>
        <p:nvSpPr>
          <p:cNvPr id="3" name="内容占位符 2">
            <a:extLst>
              <a:ext uri="{FF2B5EF4-FFF2-40B4-BE49-F238E27FC236}">
                <a16:creationId xmlns:a16="http://schemas.microsoft.com/office/drawing/2014/main" id="{A8AE7874-6492-42E5-9626-780898C8A5CB}"/>
              </a:ext>
            </a:extLst>
          </p:cNvPr>
          <p:cNvSpPr>
            <a:spLocks noGrp="1"/>
          </p:cNvSpPr>
          <p:nvPr>
            <p:ph idx="1"/>
          </p:nvPr>
        </p:nvSpPr>
        <p:spPr/>
        <p:txBody>
          <a:bodyPr>
            <a:normAutofit lnSpcReduction="10000"/>
          </a:bodyPr>
          <a:lstStyle/>
          <a:p>
            <a:r>
              <a:rPr lang="en-US" altLang="zh-CN" dirty="0"/>
              <a:t>Accessing memory you shouldn’t, e.g. overrunning and underrunning heap blocks, overrunning the top of the stack, and accessing memory after it has been freed.</a:t>
            </a:r>
          </a:p>
          <a:p>
            <a:r>
              <a:rPr lang="en-US" altLang="zh-CN" dirty="0"/>
              <a:t>Using undefined values, i.e. values that have not been </a:t>
            </a:r>
            <a:r>
              <a:rPr lang="en-US" altLang="zh-CN" dirty="0" err="1"/>
              <a:t>initialised</a:t>
            </a:r>
            <a:r>
              <a:rPr lang="en-US" altLang="zh-CN" dirty="0"/>
              <a:t>, or that have been derived from other undefined values.</a:t>
            </a:r>
          </a:p>
          <a:p>
            <a:r>
              <a:rPr lang="en-US" altLang="zh-CN" dirty="0"/>
              <a:t>Incorrect freeing of heap memory, such as double-freeing heap blocks, or mismatched use of malloc/new/new[] versus free/delete/delete[]</a:t>
            </a:r>
          </a:p>
          <a:p>
            <a:r>
              <a:rPr lang="en-US" altLang="zh-CN" dirty="0"/>
              <a:t>Overlapping </a:t>
            </a:r>
            <a:r>
              <a:rPr lang="en-US" altLang="zh-CN" dirty="0" err="1"/>
              <a:t>src</a:t>
            </a:r>
            <a:r>
              <a:rPr lang="en-US" altLang="zh-CN" dirty="0"/>
              <a:t> and </a:t>
            </a:r>
            <a:r>
              <a:rPr lang="en-US" altLang="zh-CN" dirty="0" err="1"/>
              <a:t>dst</a:t>
            </a:r>
            <a:r>
              <a:rPr lang="en-US" altLang="zh-CN" dirty="0"/>
              <a:t> pointers in </a:t>
            </a:r>
            <a:r>
              <a:rPr lang="en-US" altLang="zh-CN" dirty="0" err="1"/>
              <a:t>memcpy</a:t>
            </a:r>
            <a:r>
              <a:rPr lang="en-US" altLang="zh-CN" dirty="0"/>
              <a:t> and related functions.</a:t>
            </a:r>
          </a:p>
          <a:p>
            <a:r>
              <a:rPr lang="en-US" altLang="zh-CN" dirty="0"/>
              <a:t>Passing a fishy (presumably negative) value to the size parameter of a memory allocation function.</a:t>
            </a:r>
          </a:p>
          <a:p>
            <a:r>
              <a:rPr lang="en-US" altLang="zh-CN" dirty="0"/>
              <a:t>Memory leaks.</a:t>
            </a:r>
            <a:endParaRPr lang="zh-CN" altLang="en-US" dirty="0"/>
          </a:p>
        </p:txBody>
      </p:sp>
    </p:spTree>
    <p:extLst>
      <p:ext uri="{BB962C8B-B14F-4D97-AF65-F5344CB8AC3E}">
        <p14:creationId xmlns:p14="http://schemas.microsoft.com/office/powerpoint/2010/main" val="22390185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检测泄露</a:t>
            </a:r>
            <a:endParaRPr lang="en-US" dirty="0"/>
          </a:p>
        </p:txBody>
      </p:sp>
      <p:sp>
        <p:nvSpPr>
          <p:cNvPr id="3" name="Content Placeholder 2"/>
          <p:cNvSpPr>
            <a:spLocks noGrp="1"/>
          </p:cNvSpPr>
          <p:nvPr>
            <p:ph idx="1"/>
          </p:nvPr>
        </p:nvSpPr>
        <p:spPr>
          <a:xfrm>
            <a:off x="1103312" y="5693229"/>
            <a:ext cx="8946541" cy="555170"/>
          </a:xfrm>
        </p:spPr>
        <p:txBody>
          <a:bodyPr/>
          <a:lstStyle/>
          <a:p>
            <a:r>
              <a:rPr lang="en-US" dirty="0" err="1"/>
              <a:t>valgrind</a:t>
            </a:r>
            <a:r>
              <a:rPr lang="en-US" dirty="0"/>
              <a:t> --tool=</a:t>
            </a:r>
            <a:r>
              <a:rPr lang="en-US" dirty="0" err="1"/>
              <a:t>memcheck</a:t>
            </a:r>
            <a:r>
              <a:rPr lang="en-US" dirty="0"/>
              <a:t> --leak-check=yes ./</a:t>
            </a:r>
            <a:r>
              <a:rPr lang="en-US" dirty="0" err="1"/>
              <a:t>geheapd</a:t>
            </a:r>
            <a:r>
              <a:rPr lang="en-US" dirty="0"/>
              <a:t> 2 1000 leak</a:t>
            </a:r>
          </a:p>
        </p:txBody>
      </p:sp>
      <p:pic>
        <p:nvPicPr>
          <p:cNvPr id="4" name="Picture 3"/>
          <p:cNvPicPr>
            <a:picLocks noChangeAspect="1"/>
          </p:cNvPicPr>
          <p:nvPr/>
        </p:nvPicPr>
        <p:blipFill>
          <a:blip r:embed="rId2"/>
          <a:stretch>
            <a:fillRect/>
          </a:stretch>
        </p:blipFill>
        <p:spPr>
          <a:xfrm>
            <a:off x="1305109" y="1697490"/>
            <a:ext cx="7934325" cy="3419475"/>
          </a:xfrm>
          <a:prstGeom prst="rect">
            <a:avLst/>
          </a:prstGeom>
        </p:spPr>
      </p:pic>
    </p:spTree>
    <p:extLst>
      <p:ext uri="{BB962C8B-B14F-4D97-AF65-F5344CB8AC3E}">
        <p14:creationId xmlns:p14="http://schemas.microsoft.com/office/powerpoint/2010/main" val="33436768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5F6C6AB-5C43-4C2C-9F56-EC9FC19AF113}"/>
              </a:ext>
            </a:extLst>
          </p:cNvPr>
          <p:cNvSpPr>
            <a:spLocks noGrp="1"/>
          </p:cNvSpPr>
          <p:nvPr>
            <p:ph type="title"/>
          </p:nvPr>
        </p:nvSpPr>
        <p:spPr/>
        <p:txBody>
          <a:bodyPr/>
          <a:lstStyle/>
          <a:p>
            <a:r>
              <a:rPr lang="zh-CN" altLang="en-US" dirty="0"/>
              <a:t>泄露报告</a:t>
            </a:r>
          </a:p>
        </p:txBody>
      </p:sp>
      <p:sp>
        <p:nvSpPr>
          <p:cNvPr id="4" name="矩形 3">
            <a:extLst>
              <a:ext uri="{FF2B5EF4-FFF2-40B4-BE49-F238E27FC236}">
                <a16:creationId xmlns:a16="http://schemas.microsoft.com/office/drawing/2014/main" id="{CB700AD4-3AA8-403B-B5C3-2AFFDD4C664D}"/>
              </a:ext>
            </a:extLst>
          </p:cNvPr>
          <p:cNvSpPr/>
          <p:nvPr/>
        </p:nvSpPr>
        <p:spPr>
          <a:xfrm>
            <a:off x="646111" y="2351313"/>
            <a:ext cx="12821071" cy="3416320"/>
          </a:xfrm>
          <a:prstGeom prst="rect">
            <a:avLst/>
          </a:prstGeom>
        </p:spPr>
        <p:txBody>
          <a:bodyPr wrap="square">
            <a:spAutoFit/>
          </a:bodyPr>
          <a:lstStyle/>
          <a:p>
            <a:r>
              <a:rPr lang="en-US" altLang="zh-CN" dirty="0"/>
              <a:t>==3145== 720 bytes in 9 blocks are definitely lost in loss record 2,943 of 3,217</a:t>
            </a:r>
          </a:p>
          <a:p>
            <a:r>
              <a:rPr lang="en-US" altLang="zh-CN" dirty="0"/>
              <a:t>==3145==    at 0x402BE68: malloc (in /</a:t>
            </a:r>
            <a:r>
              <a:rPr lang="en-US" altLang="zh-CN" dirty="0" err="1"/>
              <a:t>usr</a:t>
            </a:r>
            <a:r>
              <a:rPr lang="en-US" altLang="zh-CN" dirty="0"/>
              <a:t>/lib/</a:t>
            </a:r>
            <a:r>
              <a:rPr lang="en-US" altLang="zh-CN" dirty="0" err="1"/>
              <a:t>valgrind</a:t>
            </a:r>
            <a:r>
              <a:rPr lang="en-US" altLang="zh-CN" dirty="0"/>
              <a:t>/vgpreload_memcheck-x86-linux.so)</a:t>
            </a:r>
          </a:p>
          <a:p>
            <a:r>
              <a:rPr lang="en-US" altLang="zh-CN" dirty="0"/>
              <a:t>==3145==    by 0x8049343: </a:t>
            </a:r>
            <a:r>
              <a:rPr lang="en-US" altLang="zh-CN" dirty="0" err="1"/>
              <a:t>do_malloc</a:t>
            </a:r>
            <a:r>
              <a:rPr lang="en-US" altLang="zh-CN" dirty="0"/>
              <a:t> (gemalloc.c:57)</a:t>
            </a:r>
          </a:p>
          <a:p>
            <a:r>
              <a:rPr lang="en-US" altLang="zh-CN" dirty="0"/>
              <a:t>==3145==    by 0x8049434: </a:t>
            </a:r>
            <a:r>
              <a:rPr lang="en-US" altLang="zh-CN" dirty="0" err="1"/>
              <a:t>button_malloc_clicked</a:t>
            </a:r>
            <a:r>
              <a:rPr lang="en-US" altLang="zh-CN" dirty="0"/>
              <a:t> (gemalloc.c:78)</a:t>
            </a:r>
          </a:p>
          <a:p>
            <a:r>
              <a:rPr lang="en-US" altLang="zh-CN" dirty="0"/>
              <a:t>==3145==    by 0x456C242: g_cclosure_marshal_VOID__</a:t>
            </a:r>
            <a:r>
              <a:rPr lang="en-US" altLang="zh-CN" dirty="0" err="1"/>
              <a:t>VOIDv</a:t>
            </a:r>
            <a:r>
              <a:rPr lang="en-US" altLang="zh-CN" dirty="0"/>
              <a:t> (in /</a:t>
            </a:r>
            <a:r>
              <a:rPr lang="en-US" altLang="zh-CN" dirty="0" err="1"/>
              <a:t>usr</a:t>
            </a:r>
            <a:r>
              <a:rPr lang="en-US" altLang="zh-CN" dirty="0"/>
              <a:t>/lib/i386-linux-gnu/libgobject-2.0.so.0.3200.4)</a:t>
            </a:r>
          </a:p>
          <a:p>
            <a:r>
              <a:rPr lang="en-US" altLang="zh-CN" dirty="0"/>
              <a:t>==3145==    by 0x456A726: ??? (in /</a:t>
            </a:r>
            <a:r>
              <a:rPr lang="en-US" altLang="zh-CN" dirty="0" err="1"/>
              <a:t>usr</a:t>
            </a:r>
            <a:r>
              <a:rPr lang="en-US" altLang="zh-CN" dirty="0"/>
              <a:t>/lib/i386-linux-gnu/libgobject-2.0.so.0.3200.4)</a:t>
            </a:r>
          </a:p>
          <a:p>
            <a:r>
              <a:rPr lang="en-US" altLang="zh-CN" dirty="0"/>
              <a:t>==3145==    by 0x4583A18: </a:t>
            </a:r>
            <a:r>
              <a:rPr lang="en-US" altLang="zh-CN" dirty="0" err="1"/>
              <a:t>g_signal_emit_valist</a:t>
            </a:r>
            <a:r>
              <a:rPr lang="en-US" altLang="zh-CN" dirty="0"/>
              <a:t> (in /</a:t>
            </a:r>
            <a:r>
              <a:rPr lang="en-US" altLang="zh-CN" dirty="0" err="1"/>
              <a:t>usr</a:t>
            </a:r>
            <a:r>
              <a:rPr lang="en-US" altLang="zh-CN" dirty="0"/>
              <a:t>/lib/i386-linux-gnu/libgobject-2.0.so.0.3200.4)</a:t>
            </a:r>
          </a:p>
          <a:p>
            <a:r>
              <a:rPr lang="en-US" altLang="zh-CN" dirty="0"/>
              <a:t>==3145==    by 0x4584442: </a:t>
            </a:r>
            <a:r>
              <a:rPr lang="en-US" altLang="zh-CN" dirty="0" err="1"/>
              <a:t>g_signal_emit</a:t>
            </a:r>
            <a:r>
              <a:rPr lang="en-US" altLang="zh-CN" dirty="0"/>
              <a:t> (in /</a:t>
            </a:r>
            <a:r>
              <a:rPr lang="en-US" altLang="zh-CN" dirty="0" err="1"/>
              <a:t>usr</a:t>
            </a:r>
            <a:r>
              <a:rPr lang="en-US" altLang="zh-CN" dirty="0"/>
              <a:t>/lib/i386-linux-gnu/libgobject-2.0.so.0.3200.4)</a:t>
            </a:r>
          </a:p>
          <a:p>
            <a:r>
              <a:rPr lang="en-US" altLang="zh-CN" dirty="0"/>
              <a:t>==3145==    by 0x40BF289: </a:t>
            </a:r>
            <a:r>
              <a:rPr lang="en-US" altLang="zh-CN" dirty="0" err="1"/>
              <a:t>gtk_button_clicked</a:t>
            </a:r>
            <a:r>
              <a:rPr lang="en-US" altLang="zh-CN" dirty="0"/>
              <a:t> (in /</a:t>
            </a:r>
            <a:r>
              <a:rPr lang="en-US" altLang="zh-CN" dirty="0" err="1"/>
              <a:t>usr</a:t>
            </a:r>
            <a:r>
              <a:rPr lang="en-US" altLang="zh-CN" dirty="0"/>
              <a:t>/lib/i386-linux-gnu/libgtk-x11-2.0.so.0.2400.10)</a:t>
            </a:r>
          </a:p>
          <a:p>
            <a:r>
              <a:rPr lang="en-US" altLang="zh-CN" dirty="0"/>
              <a:t>==3145==    by 0x40C069F: ??? (in /</a:t>
            </a:r>
            <a:r>
              <a:rPr lang="en-US" altLang="zh-CN" dirty="0" err="1"/>
              <a:t>usr</a:t>
            </a:r>
            <a:r>
              <a:rPr lang="en-US" altLang="zh-CN" dirty="0"/>
              <a:t>/lib/i386-linux-gnu/libgtk-x11-2.0.so.0.2400.10)</a:t>
            </a:r>
          </a:p>
          <a:p>
            <a:r>
              <a:rPr lang="en-US" altLang="zh-CN" dirty="0"/>
              <a:t>==3145==    by 0x456C1EB: </a:t>
            </a:r>
            <a:r>
              <a:rPr lang="en-US" altLang="zh-CN" dirty="0" err="1"/>
              <a:t>g_cclosure_marshal_VOID__VOID</a:t>
            </a:r>
            <a:r>
              <a:rPr lang="en-US" altLang="zh-CN" dirty="0"/>
              <a:t> (in /</a:t>
            </a:r>
            <a:r>
              <a:rPr lang="en-US" altLang="zh-CN" dirty="0" err="1"/>
              <a:t>usr</a:t>
            </a:r>
            <a:r>
              <a:rPr lang="en-US" altLang="zh-CN" dirty="0"/>
              <a:t>/lib/i386-linux-gnu/libgobject-2.0.so.0.3200.4)</a:t>
            </a:r>
          </a:p>
          <a:p>
            <a:r>
              <a:rPr lang="en-US" altLang="zh-CN" dirty="0"/>
              <a:t>==3145==    by 0x45692FC: ??? (in /</a:t>
            </a:r>
            <a:r>
              <a:rPr lang="en-US" altLang="zh-CN" dirty="0" err="1"/>
              <a:t>usr</a:t>
            </a:r>
            <a:r>
              <a:rPr lang="en-US" altLang="zh-CN" dirty="0"/>
              <a:t>/lib/i386-linux-gnu/libgobject-2.0.so.0.3200.4)</a:t>
            </a:r>
            <a:endParaRPr lang="zh-CN" altLang="en-US" dirty="0"/>
          </a:p>
        </p:txBody>
      </p:sp>
    </p:spTree>
    <p:extLst>
      <p:ext uri="{BB962C8B-B14F-4D97-AF65-F5344CB8AC3E}">
        <p14:creationId xmlns:p14="http://schemas.microsoft.com/office/powerpoint/2010/main" val="40840084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多次释放</a:t>
            </a:r>
            <a:endParaRPr lang="en-US" dirty="0"/>
          </a:p>
        </p:txBody>
      </p:sp>
      <p:sp>
        <p:nvSpPr>
          <p:cNvPr id="3" name="Content Placeholder 2"/>
          <p:cNvSpPr>
            <a:spLocks noGrp="1"/>
          </p:cNvSpPr>
          <p:nvPr>
            <p:ph idx="1"/>
          </p:nvPr>
        </p:nvSpPr>
        <p:spPr>
          <a:xfrm>
            <a:off x="1114198" y="5388429"/>
            <a:ext cx="10190072" cy="859970"/>
          </a:xfrm>
        </p:spPr>
        <p:txBody>
          <a:bodyPr>
            <a:normAutofit/>
          </a:bodyPr>
          <a:lstStyle/>
          <a:p>
            <a:r>
              <a:rPr lang="en-US" dirty="0" err="1"/>
              <a:t>valgrind</a:t>
            </a:r>
            <a:r>
              <a:rPr lang="en-US" dirty="0"/>
              <a:t> --tool=</a:t>
            </a:r>
            <a:r>
              <a:rPr lang="en-US" dirty="0" err="1"/>
              <a:t>memcheck</a:t>
            </a:r>
            <a:r>
              <a:rPr lang="en-US" dirty="0"/>
              <a:t> --leak-check=yes ./</a:t>
            </a:r>
            <a:r>
              <a:rPr lang="en-US" dirty="0" err="1"/>
              <a:t>geheapd</a:t>
            </a:r>
            <a:r>
              <a:rPr lang="en-US" dirty="0"/>
              <a:t> 2 1000 </a:t>
            </a:r>
            <a:r>
              <a:rPr lang="en-US" dirty="0" err="1"/>
              <a:t>df</a:t>
            </a:r>
            <a:endParaRPr lang="en-US" dirty="0"/>
          </a:p>
          <a:p>
            <a:endParaRPr lang="en-US" dirty="0"/>
          </a:p>
        </p:txBody>
      </p:sp>
      <p:pic>
        <p:nvPicPr>
          <p:cNvPr id="4" name="Picture 3"/>
          <p:cNvPicPr>
            <a:picLocks noChangeAspect="1"/>
          </p:cNvPicPr>
          <p:nvPr/>
        </p:nvPicPr>
        <p:blipFill>
          <a:blip r:embed="rId2"/>
          <a:stretch>
            <a:fillRect/>
          </a:stretch>
        </p:blipFill>
        <p:spPr>
          <a:xfrm>
            <a:off x="1114198" y="1979840"/>
            <a:ext cx="7943850" cy="2419350"/>
          </a:xfrm>
          <a:prstGeom prst="rect">
            <a:avLst/>
          </a:prstGeom>
        </p:spPr>
      </p:pic>
    </p:spTree>
    <p:extLst>
      <p:ext uri="{BB962C8B-B14F-4D97-AF65-F5344CB8AC3E}">
        <p14:creationId xmlns:p14="http://schemas.microsoft.com/office/powerpoint/2010/main" val="38772806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1B24033-0AA9-49D1-BAF3-DE8B24B7BE64}"/>
              </a:ext>
            </a:extLst>
          </p:cNvPr>
          <p:cNvSpPr/>
          <p:nvPr/>
        </p:nvSpPr>
        <p:spPr>
          <a:xfrm>
            <a:off x="139700" y="300318"/>
            <a:ext cx="14084300" cy="6463308"/>
          </a:xfrm>
          <a:prstGeom prst="rect">
            <a:avLst/>
          </a:prstGeom>
        </p:spPr>
        <p:txBody>
          <a:bodyPr wrap="square">
            <a:spAutoFit/>
          </a:bodyPr>
          <a:lstStyle/>
          <a:p>
            <a:r>
              <a:rPr lang="en-US" altLang="zh-CN" dirty="0"/>
              <a:t>==3164== Invalid free() / delete / delete[] / </a:t>
            </a:r>
            <a:r>
              <a:rPr lang="en-US" altLang="zh-CN" dirty="0" err="1"/>
              <a:t>realloc</a:t>
            </a:r>
            <a:r>
              <a:rPr lang="en-US" altLang="zh-CN" dirty="0"/>
              <a:t>()</a:t>
            </a:r>
          </a:p>
          <a:p>
            <a:r>
              <a:rPr lang="en-US" altLang="zh-CN" dirty="0"/>
              <a:t>==3164==    at 0x402B06C: free (in /</a:t>
            </a:r>
            <a:r>
              <a:rPr lang="en-US" altLang="zh-CN" dirty="0" err="1"/>
              <a:t>usr</a:t>
            </a:r>
            <a:r>
              <a:rPr lang="en-US" altLang="zh-CN" dirty="0"/>
              <a:t>/lib/</a:t>
            </a:r>
            <a:r>
              <a:rPr lang="en-US" altLang="zh-CN" dirty="0" err="1"/>
              <a:t>valgrind</a:t>
            </a:r>
            <a:r>
              <a:rPr lang="en-US" altLang="zh-CN" dirty="0"/>
              <a:t>/vgpreload_memcheck-x86-linux.so)</a:t>
            </a:r>
          </a:p>
          <a:p>
            <a:r>
              <a:rPr lang="en-US" altLang="zh-CN" dirty="0"/>
              <a:t>==3164==    by 0x80494AE: </a:t>
            </a:r>
            <a:r>
              <a:rPr lang="en-US" altLang="zh-CN" dirty="0" err="1"/>
              <a:t>button_free_clicked</a:t>
            </a:r>
            <a:r>
              <a:rPr lang="en-US" altLang="zh-CN" dirty="0"/>
              <a:t> (gemalloc.c:107)</a:t>
            </a:r>
          </a:p>
          <a:p>
            <a:r>
              <a:rPr lang="en-US" altLang="zh-CN" dirty="0"/>
              <a:t>==3164==    by 0x456C242: g_cclosure_marshal_VOID__</a:t>
            </a:r>
            <a:r>
              <a:rPr lang="en-US" altLang="zh-CN" dirty="0" err="1"/>
              <a:t>VOIDv</a:t>
            </a:r>
            <a:r>
              <a:rPr lang="en-US" altLang="zh-CN" dirty="0"/>
              <a:t> (in /</a:t>
            </a:r>
            <a:r>
              <a:rPr lang="en-US" altLang="zh-CN" dirty="0" err="1"/>
              <a:t>usr</a:t>
            </a:r>
            <a:r>
              <a:rPr lang="en-US" altLang="zh-CN" dirty="0"/>
              <a:t>/lib/i386-linux-gnu/libgobject-2.0.so.0.3200.4)</a:t>
            </a:r>
          </a:p>
          <a:p>
            <a:r>
              <a:rPr lang="en-US" altLang="zh-CN" dirty="0"/>
              <a:t>==3164==    by 0x456A726: ??? (in /</a:t>
            </a:r>
            <a:r>
              <a:rPr lang="en-US" altLang="zh-CN" dirty="0" err="1"/>
              <a:t>usr</a:t>
            </a:r>
            <a:r>
              <a:rPr lang="en-US" altLang="zh-CN" dirty="0"/>
              <a:t>/lib/i386-linux-gnu/libgobject-2.0.so.0.3200.4)</a:t>
            </a:r>
          </a:p>
          <a:p>
            <a:r>
              <a:rPr lang="en-US" altLang="zh-CN" dirty="0"/>
              <a:t>==3164==    by 0x4583A18: </a:t>
            </a:r>
            <a:r>
              <a:rPr lang="en-US" altLang="zh-CN" dirty="0" err="1"/>
              <a:t>g_signal_emit_valist</a:t>
            </a:r>
            <a:r>
              <a:rPr lang="en-US" altLang="zh-CN" dirty="0"/>
              <a:t> (in /</a:t>
            </a:r>
            <a:r>
              <a:rPr lang="en-US" altLang="zh-CN" dirty="0" err="1"/>
              <a:t>usr</a:t>
            </a:r>
            <a:r>
              <a:rPr lang="en-US" altLang="zh-CN" dirty="0"/>
              <a:t>/lib/i386-linux-gnu/libgobject-2.0.so.0.3200.4)</a:t>
            </a:r>
          </a:p>
          <a:p>
            <a:r>
              <a:rPr lang="en-US" altLang="zh-CN" dirty="0"/>
              <a:t>==3164==    by 0x4584442: </a:t>
            </a:r>
            <a:r>
              <a:rPr lang="en-US" altLang="zh-CN" dirty="0" err="1"/>
              <a:t>g_signal_emit</a:t>
            </a:r>
            <a:r>
              <a:rPr lang="en-US" altLang="zh-CN" dirty="0"/>
              <a:t> (in /</a:t>
            </a:r>
            <a:r>
              <a:rPr lang="en-US" altLang="zh-CN" dirty="0" err="1"/>
              <a:t>usr</a:t>
            </a:r>
            <a:r>
              <a:rPr lang="en-US" altLang="zh-CN" dirty="0"/>
              <a:t>/lib/i386-linux-gnu/libgobject-2.0.so.0.3200.4)</a:t>
            </a:r>
          </a:p>
          <a:p>
            <a:r>
              <a:rPr lang="en-US" altLang="zh-CN" dirty="0"/>
              <a:t>==3164==    by 0x40BF289: </a:t>
            </a:r>
            <a:r>
              <a:rPr lang="en-US" altLang="zh-CN" dirty="0" err="1"/>
              <a:t>gtk_button_clicked</a:t>
            </a:r>
            <a:r>
              <a:rPr lang="en-US" altLang="zh-CN" dirty="0"/>
              <a:t> (in /</a:t>
            </a:r>
            <a:r>
              <a:rPr lang="en-US" altLang="zh-CN" dirty="0" err="1"/>
              <a:t>usr</a:t>
            </a:r>
            <a:r>
              <a:rPr lang="en-US" altLang="zh-CN" dirty="0"/>
              <a:t>/lib/i386-linux-gnu/libgtk-x11-2.0.so.0.2400.10)</a:t>
            </a:r>
          </a:p>
          <a:p>
            <a:r>
              <a:rPr lang="en-US" altLang="zh-CN" dirty="0"/>
              <a:t>==3164==    by 0x40C069F: ??? (in /</a:t>
            </a:r>
            <a:r>
              <a:rPr lang="en-US" altLang="zh-CN" dirty="0" err="1"/>
              <a:t>usr</a:t>
            </a:r>
            <a:r>
              <a:rPr lang="en-US" altLang="zh-CN" dirty="0"/>
              <a:t>/lib/i386-linux-gnu/libgtk-x11-2.0.so.0.2400.10)</a:t>
            </a:r>
          </a:p>
          <a:p>
            <a:r>
              <a:rPr lang="en-US" altLang="zh-CN" dirty="0"/>
              <a:t>==3164==    by 0x456C1EB: </a:t>
            </a:r>
            <a:r>
              <a:rPr lang="en-US" altLang="zh-CN" dirty="0" err="1"/>
              <a:t>g_cclosure_marshal_VOID__VOID</a:t>
            </a:r>
            <a:r>
              <a:rPr lang="en-US" altLang="zh-CN" dirty="0"/>
              <a:t> (in /</a:t>
            </a:r>
            <a:r>
              <a:rPr lang="en-US" altLang="zh-CN" dirty="0" err="1"/>
              <a:t>usr</a:t>
            </a:r>
            <a:r>
              <a:rPr lang="en-US" altLang="zh-CN" dirty="0"/>
              <a:t>/lib/i386-linux-gnu/libgobject-2.0.so.0.3200.4)</a:t>
            </a:r>
          </a:p>
          <a:p>
            <a:r>
              <a:rPr lang="en-US" altLang="zh-CN" dirty="0"/>
              <a:t>==3164==    by 0x45692FC: ??? (in /</a:t>
            </a:r>
            <a:r>
              <a:rPr lang="en-US" altLang="zh-CN" dirty="0" err="1"/>
              <a:t>usr</a:t>
            </a:r>
            <a:r>
              <a:rPr lang="en-US" altLang="zh-CN" dirty="0"/>
              <a:t>/lib/i386-linux-gnu/libgobject-2.0.so.0.3200.4)</a:t>
            </a:r>
          </a:p>
          <a:p>
            <a:r>
              <a:rPr lang="en-US" altLang="zh-CN" dirty="0"/>
              <a:t>==3164==  Address 0x6f68e00 is 0 bytes inside a block of size 80 </a:t>
            </a:r>
            <a:r>
              <a:rPr lang="en-US" altLang="zh-CN" dirty="0" err="1"/>
              <a:t>free'd</a:t>
            </a:r>
            <a:endParaRPr lang="en-US" altLang="zh-CN" dirty="0"/>
          </a:p>
          <a:p>
            <a:r>
              <a:rPr lang="en-US" altLang="zh-CN" dirty="0"/>
              <a:t>==3164==    at 0x402B06C: free (in /</a:t>
            </a:r>
            <a:r>
              <a:rPr lang="en-US" altLang="zh-CN" dirty="0" err="1"/>
              <a:t>usr</a:t>
            </a:r>
            <a:r>
              <a:rPr lang="en-US" altLang="zh-CN" dirty="0"/>
              <a:t>/lib/</a:t>
            </a:r>
            <a:r>
              <a:rPr lang="en-US" altLang="zh-CN" dirty="0" err="1"/>
              <a:t>valgrind</a:t>
            </a:r>
            <a:r>
              <a:rPr lang="en-US" altLang="zh-CN" dirty="0"/>
              <a:t>/vgpreload_memcheck-x86-linux.so)</a:t>
            </a:r>
          </a:p>
          <a:p>
            <a:r>
              <a:rPr lang="en-US" altLang="zh-CN" dirty="0"/>
              <a:t>==3164==    by 0x80494AE: </a:t>
            </a:r>
            <a:r>
              <a:rPr lang="en-US" altLang="zh-CN" dirty="0" err="1"/>
              <a:t>button_free_clicked</a:t>
            </a:r>
            <a:r>
              <a:rPr lang="en-US" altLang="zh-CN" dirty="0"/>
              <a:t> (gemalloc.c:107)</a:t>
            </a:r>
          </a:p>
          <a:p>
            <a:r>
              <a:rPr lang="en-US" altLang="zh-CN" dirty="0"/>
              <a:t>==3164==    by 0x456C242: g_cclosure_marshal_VOID__</a:t>
            </a:r>
            <a:r>
              <a:rPr lang="en-US" altLang="zh-CN" dirty="0" err="1"/>
              <a:t>VOIDv</a:t>
            </a:r>
            <a:r>
              <a:rPr lang="en-US" altLang="zh-CN" dirty="0"/>
              <a:t> (in /</a:t>
            </a:r>
            <a:r>
              <a:rPr lang="en-US" altLang="zh-CN" dirty="0" err="1"/>
              <a:t>usr</a:t>
            </a:r>
            <a:r>
              <a:rPr lang="en-US" altLang="zh-CN" dirty="0"/>
              <a:t>/lib/i386-linux-gnu/libgobject-2.0.so.0.3200.4)</a:t>
            </a:r>
          </a:p>
          <a:p>
            <a:r>
              <a:rPr lang="en-US" altLang="zh-CN" dirty="0"/>
              <a:t>==3164==    by 0x456A726: ??? (in /</a:t>
            </a:r>
            <a:r>
              <a:rPr lang="en-US" altLang="zh-CN" dirty="0" err="1"/>
              <a:t>usr</a:t>
            </a:r>
            <a:r>
              <a:rPr lang="en-US" altLang="zh-CN" dirty="0"/>
              <a:t>/lib/i386-linux-gnu/libgobject-2.0.so.0.3200.4)</a:t>
            </a:r>
          </a:p>
          <a:p>
            <a:r>
              <a:rPr lang="en-US" altLang="zh-CN" dirty="0"/>
              <a:t>==3164==    by 0x4583A18: </a:t>
            </a:r>
            <a:r>
              <a:rPr lang="en-US" altLang="zh-CN" dirty="0" err="1"/>
              <a:t>g_signal_emit_valist</a:t>
            </a:r>
            <a:r>
              <a:rPr lang="en-US" altLang="zh-CN" dirty="0"/>
              <a:t> (in /</a:t>
            </a:r>
            <a:r>
              <a:rPr lang="en-US" altLang="zh-CN" dirty="0" err="1"/>
              <a:t>usr</a:t>
            </a:r>
            <a:r>
              <a:rPr lang="en-US" altLang="zh-CN" dirty="0"/>
              <a:t>/lib/i386-linux-gnu/libgobject-2.0.so.0.3200.4)</a:t>
            </a:r>
          </a:p>
          <a:p>
            <a:r>
              <a:rPr lang="en-US" altLang="zh-CN" dirty="0"/>
              <a:t>==3164==    by 0x4584442: </a:t>
            </a:r>
            <a:r>
              <a:rPr lang="en-US" altLang="zh-CN" dirty="0" err="1"/>
              <a:t>g_signal_emit</a:t>
            </a:r>
            <a:r>
              <a:rPr lang="en-US" altLang="zh-CN" dirty="0"/>
              <a:t> (in /</a:t>
            </a:r>
            <a:r>
              <a:rPr lang="en-US" altLang="zh-CN" dirty="0" err="1"/>
              <a:t>usr</a:t>
            </a:r>
            <a:r>
              <a:rPr lang="en-US" altLang="zh-CN" dirty="0"/>
              <a:t>/lib/i386-linux-gnu/libgobject-2.0.so.0.3200.4)</a:t>
            </a:r>
          </a:p>
          <a:p>
            <a:r>
              <a:rPr lang="en-US" altLang="zh-CN" dirty="0"/>
              <a:t>==3164==    by 0x40BF289: </a:t>
            </a:r>
            <a:r>
              <a:rPr lang="en-US" altLang="zh-CN" dirty="0" err="1"/>
              <a:t>gtk_button_clicked</a:t>
            </a:r>
            <a:r>
              <a:rPr lang="en-US" altLang="zh-CN" dirty="0"/>
              <a:t> (in /</a:t>
            </a:r>
            <a:r>
              <a:rPr lang="en-US" altLang="zh-CN" dirty="0" err="1"/>
              <a:t>usr</a:t>
            </a:r>
            <a:r>
              <a:rPr lang="en-US" altLang="zh-CN" dirty="0"/>
              <a:t>/lib/i386-linux-gnu/libgtk-x11-2.0.so.0.2400.10)</a:t>
            </a:r>
          </a:p>
          <a:p>
            <a:r>
              <a:rPr lang="en-US" altLang="zh-CN" dirty="0"/>
              <a:t>==3164==    by 0x40C069F: ??? (in /</a:t>
            </a:r>
            <a:r>
              <a:rPr lang="en-US" altLang="zh-CN" dirty="0" err="1"/>
              <a:t>usr</a:t>
            </a:r>
            <a:r>
              <a:rPr lang="en-US" altLang="zh-CN" dirty="0"/>
              <a:t>/lib/i386-linux-gnu/libgtk-x11-2.0.so.0.2400.10)</a:t>
            </a:r>
          </a:p>
          <a:p>
            <a:r>
              <a:rPr lang="en-US" altLang="zh-CN" dirty="0"/>
              <a:t>==3164==    by 0x456C1EB: </a:t>
            </a:r>
            <a:r>
              <a:rPr lang="en-US" altLang="zh-CN" dirty="0" err="1"/>
              <a:t>g_cclosure_marshal_VOID__VOID</a:t>
            </a:r>
            <a:r>
              <a:rPr lang="en-US" altLang="zh-CN" dirty="0"/>
              <a:t> (in /</a:t>
            </a:r>
            <a:r>
              <a:rPr lang="en-US" altLang="zh-CN" dirty="0" err="1"/>
              <a:t>usr</a:t>
            </a:r>
            <a:r>
              <a:rPr lang="en-US" altLang="zh-CN" dirty="0"/>
              <a:t>/lib/i386-linux-gnu/libgobject-2.0.so.0.3200.4)</a:t>
            </a:r>
          </a:p>
          <a:p>
            <a:r>
              <a:rPr lang="en-US" altLang="zh-CN" dirty="0"/>
              <a:t>==3164==    by 0x45692FC: ??? (in /</a:t>
            </a:r>
            <a:r>
              <a:rPr lang="en-US" altLang="zh-CN" dirty="0" err="1"/>
              <a:t>usr</a:t>
            </a:r>
            <a:r>
              <a:rPr lang="en-US" altLang="zh-CN" dirty="0"/>
              <a:t>/lib/i386-linux-gnu/libgobject-2.0.so.0.3200.4)</a:t>
            </a:r>
          </a:p>
          <a:p>
            <a:r>
              <a:rPr lang="en-US" altLang="zh-CN" dirty="0"/>
              <a:t>==3164== </a:t>
            </a:r>
          </a:p>
        </p:txBody>
      </p:sp>
    </p:spTree>
    <p:extLst>
      <p:ext uri="{BB962C8B-B14F-4D97-AF65-F5344CB8AC3E}">
        <p14:creationId xmlns:p14="http://schemas.microsoft.com/office/powerpoint/2010/main" val="36092485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800C49-A55A-494D-9217-49BEF96244D4}"/>
              </a:ext>
            </a:extLst>
          </p:cNvPr>
          <p:cNvPicPr>
            <a:picLocks noChangeAspect="1"/>
          </p:cNvPicPr>
          <p:nvPr/>
        </p:nvPicPr>
        <p:blipFill>
          <a:blip r:embed="rId2"/>
          <a:stretch>
            <a:fillRect/>
          </a:stretch>
        </p:blipFill>
        <p:spPr>
          <a:xfrm>
            <a:off x="4198418" y="2846514"/>
            <a:ext cx="3795163" cy="2517458"/>
          </a:xfrm>
          <a:prstGeom prst="rect">
            <a:avLst/>
          </a:prstGeom>
          <a:ln>
            <a:noFill/>
          </a:ln>
          <a:effectLst>
            <a:softEdge rad="112500"/>
          </a:effectLst>
        </p:spPr>
      </p:pic>
      <p:sp>
        <p:nvSpPr>
          <p:cNvPr id="5" name="矩形 4">
            <a:extLst>
              <a:ext uri="{FF2B5EF4-FFF2-40B4-BE49-F238E27FC236}">
                <a16:creationId xmlns:a16="http://schemas.microsoft.com/office/drawing/2014/main" id="{5CCFD99B-76AF-4126-B17B-97E5E5F2157B}"/>
              </a:ext>
            </a:extLst>
          </p:cNvPr>
          <p:cNvSpPr/>
          <p:nvPr/>
        </p:nvSpPr>
        <p:spPr>
          <a:xfrm>
            <a:off x="4965889" y="5363973"/>
            <a:ext cx="2492990" cy="646331"/>
          </a:xfrm>
          <a:prstGeom prst="rect">
            <a:avLst/>
          </a:prstGeom>
        </p:spPr>
        <p:txBody>
          <a:bodyPr wrap="none">
            <a:spAutoFit/>
          </a:bodyPr>
          <a:lstStyle/>
          <a:p>
            <a:r>
              <a:rPr lang="zh-CN" altLang="en-US" sz="3600" dirty="0">
                <a:solidFill>
                  <a:schemeClr val="accent5">
                    <a:lumMod val="50000"/>
                  </a:schemeClr>
                </a:solidFill>
                <a:latin typeface="隶书" panose="02010509060101010101" pitchFamily="49" charset="-122"/>
                <a:ea typeface="隶书" panose="02010509060101010101" pitchFamily="49" charset="-122"/>
              </a:rPr>
              <a:t>切问而近思</a:t>
            </a:r>
          </a:p>
        </p:txBody>
      </p:sp>
    </p:spTree>
    <p:extLst>
      <p:ext uri="{BB962C8B-B14F-4D97-AF65-F5344CB8AC3E}">
        <p14:creationId xmlns:p14="http://schemas.microsoft.com/office/powerpoint/2010/main" val="104768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2389632" y="1011936"/>
          <a:ext cx="7132320" cy="4988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3520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ln>
            <a:noFill/>
          </a:ln>
          <a:effectLst/>
        </p:spPr>
      </p:sp>
      <p:pic>
        <p:nvPicPr>
          <p:cNvPr id="13" name="Picture 1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0365" y="1295400"/>
            <a:ext cx="3574834" cy="5562600"/>
          </a:xfrm>
          <a:prstGeom prst="rect">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7" name="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107" y="0"/>
            <a:ext cx="3573504"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图片 5">
            <a:extLst>
              <a:ext uri="{FF2B5EF4-FFF2-40B4-BE49-F238E27FC236}">
                <a16:creationId xmlns:a16="http://schemas.microsoft.com/office/drawing/2014/main" id="{99ED842F-7B0E-4085-B8E7-7731D66BC199}"/>
              </a:ext>
            </a:extLst>
          </p:cNvPr>
          <p:cNvPicPr>
            <a:picLocks noChangeAspect="1"/>
          </p:cNvPicPr>
          <p:nvPr/>
        </p:nvPicPr>
        <p:blipFill rotWithShape="1">
          <a:blip r:embed="rId8">
            <a:alphaModFix/>
            <a:extLst/>
          </a:blip>
          <a:srcRect l="9502" r="7448" b="1"/>
          <a:stretch/>
        </p:blipFill>
        <p:spPr>
          <a:xfrm>
            <a:off x="1062405" y="3579875"/>
            <a:ext cx="6331375" cy="3278124"/>
          </a:xfrm>
          <a:prstGeom prst="rect">
            <a:avLst/>
          </a:prstGeom>
        </p:spPr>
      </p:pic>
      <p:pic>
        <p:nvPicPr>
          <p:cNvPr id="4" name="图片 3">
            <a:extLst>
              <a:ext uri="{FF2B5EF4-FFF2-40B4-BE49-F238E27FC236}">
                <a16:creationId xmlns:a16="http://schemas.microsoft.com/office/drawing/2014/main" id="{048DE37C-70EF-4414-9353-916BFF21E164}"/>
              </a:ext>
            </a:extLst>
          </p:cNvPr>
          <p:cNvPicPr>
            <a:picLocks noChangeAspect="1"/>
          </p:cNvPicPr>
          <p:nvPr/>
        </p:nvPicPr>
        <p:blipFill rotWithShape="1">
          <a:blip r:embed="rId9">
            <a:alphaModFix/>
            <a:extLst/>
          </a:blip>
          <a:srcRect l="2235" r="-3" b="-3"/>
          <a:stretch/>
        </p:blipFill>
        <p:spPr>
          <a:xfrm>
            <a:off x="1062404" y="1295400"/>
            <a:ext cx="3090250" cy="2133599"/>
          </a:xfrm>
          <a:prstGeom prst="rect">
            <a:avLst/>
          </a:prstGeom>
        </p:spPr>
      </p:pic>
      <p:pic>
        <p:nvPicPr>
          <p:cNvPr id="5" name="图片 4">
            <a:extLst>
              <a:ext uri="{FF2B5EF4-FFF2-40B4-BE49-F238E27FC236}">
                <a16:creationId xmlns:a16="http://schemas.microsoft.com/office/drawing/2014/main" id="{76AC1E1E-6210-40E2-AF72-EABCCE948EA6}"/>
              </a:ext>
            </a:extLst>
          </p:cNvPr>
          <p:cNvPicPr>
            <a:picLocks noChangeAspect="1"/>
          </p:cNvPicPr>
          <p:nvPr/>
        </p:nvPicPr>
        <p:blipFill rotWithShape="1">
          <a:blip r:embed="rId10">
            <a:alphaModFix/>
            <a:extLst/>
          </a:blip>
          <a:srcRect r="3321"/>
          <a:stretch/>
        </p:blipFill>
        <p:spPr>
          <a:xfrm>
            <a:off x="4298652" y="1295400"/>
            <a:ext cx="3090250" cy="2133599"/>
          </a:xfrm>
          <a:prstGeom prst="rect">
            <a:avLst/>
          </a:prstGeom>
        </p:spPr>
      </p:pic>
      <p:sp>
        <p:nvSpPr>
          <p:cNvPr id="2" name="标题 1">
            <a:extLst>
              <a:ext uri="{FF2B5EF4-FFF2-40B4-BE49-F238E27FC236}">
                <a16:creationId xmlns:a16="http://schemas.microsoft.com/office/drawing/2014/main" id="{D07045FF-76F4-424A-BF9C-9D7F396C5A10}"/>
              </a:ext>
            </a:extLst>
          </p:cNvPr>
          <p:cNvSpPr>
            <a:spLocks noGrp="1"/>
          </p:cNvSpPr>
          <p:nvPr>
            <p:ph type="title"/>
          </p:nvPr>
        </p:nvSpPr>
        <p:spPr>
          <a:xfrm>
            <a:off x="7710725" y="1447800"/>
            <a:ext cx="2641815" cy="3329581"/>
          </a:xfrm>
        </p:spPr>
        <p:txBody>
          <a:bodyPr vert="horz" lIns="91440" tIns="45720" rIns="91440" bIns="45720" rtlCol="0" anchor="b">
            <a:normAutofit/>
          </a:bodyPr>
          <a:lstStyle/>
          <a:p>
            <a:r>
              <a:rPr lang="en-US" altLang="zh-CN" sz="4400" dirty="0"/>
              <a:t>Arena</a:t>
            </a:r>
          </a:p>
        </p:txBody>
      </p:sp>
    </p:spTree>
    <p:extLst>
      <p:ext uri="{BB962C8B-B14F-4D97-AF65-F5344CB8AC3E}">
        <p14:creationId xmlns:p14="http://schemas.microsoft.com/office/powerpoint/2010/main" val="122054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AF16EC-4A29-4A45-B870-84FF2FAE9117}"/>
              </a:ext>
            </a:extLst>
          </p:cNvPr>
          <p:cNvSpPr/>
          <p:nvPr/>
        </p:nvSpPr>
        <p:spPr>
          <a:xfrm>
            <a:off x="1463040" y="2553176"/>
            <a:ext cx="9144000" cy="212365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static struct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malloc_state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60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main_arena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.mutex = MUTEX_INITIALIZER,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.next = &amp;</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D0D2AF86-631C-4D2E-BAEC-55219C804665}"/>
              </a:ext>
            </a:extLst>
          </p:cNvPr>
          <p:cNvSpPr txBox="1"/>
          <p:nvPr/>
        </p:nvSpPr>
        <p:spPr>
          <a:xfrm>
            <a:off x="1463040" y="5684520"/>
            <a:ext cx="81534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以静态变量形式定义主场地（</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main arena</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），与主堆（</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main heap</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）关联</a:t>
            </a:r>
          </a:p>
        </p:txBody>
      </p:sp>
    </p:spTree>
    <p:extLst>
      <p:ext uri="{BB962C8B-B14F-4D97-AF65-F5344CB8AC3E}">
        <p14:creationId xmlns:p14="http://schemas.microsoft.com/office/powerpoint/2010/main" val="1698953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9C06F05-0355-492E-BCEF-F01EDC729CA0}"/>
              </a:ext>
            </a:extLst>
          </p:cNvPr>
          <p:cNvSpPr/>
          <p:nvPr/>
        </p:nvSpPr>
        <p:spPr>
          <a:xfrm>
            <a:off x="335280" y="657225"/>
            <a:ext cx="11628120" cy="535531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ptype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type = struct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malloc_state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mutex_t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mutex;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int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flags;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mfastbinptr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fastbinsY</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mchunkptr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top;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mchunkptr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last_remainder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mchunkptr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bins[254];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unsigned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int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binmap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struct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malloc_state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*next;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struct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malloc_state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next_free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size_t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system_mem</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size_t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max_system_mem</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 = {mutex = 1, flags = 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fastbinsY</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{0x0, 0x0, 0x0, 0x0, 0x0, 0x0, 0x0, 0x0, 0x0, 0x0}, top = 0x0,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last_remainder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0x0, bins = {0x0 &lt;repeats 254 times&gt;},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binmap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 0, 0, 0}, next = 0xb7fc7440,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next_free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system_mem</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max_system_mem</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a:t>
            </a:r>
          </a:p>
        </p:txBody>
      </p:sp>
    </p:spTree>
    <p:extLst>
      <p:ext uri="{BB962C8B-B14F-4D97-AF65-F5344CB8AC3E}">
        <p14:creationId xmlns:p14="http://schemas.microsoft.com/office/powerpoint/2010/main" val="2348572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3A9A991-1E70-485A-A337-F275341CC1FE}"/>
              </a:ext>
            </a:extLst>
          </p:cNvPr>
          <p:cNvSpPr/>
          <p:nvPr/>
        </p:nvSpPr>
        <p:spPr>
          <a:xfrm>
            <a:off x="243840" y="148471"/>
            <a:ext cx="18364200" cy="67095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 &amp;</a:t>
            </a:r>
            <a:r>
              <a:rPr kumimoji="0" lang="en-US" altLang="zh-CN" sz="1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a:t>
            </a:r>
            <a:endPar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$11 = (struct </a:t>
            </a:r>
            <a:r>
              <a:rPr kumimoji="0" lang="en-US" altLang="zh-CN" sz="1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malloc_state</a:t>
            </a: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0xb7284440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20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p </a:t>
            </a:r>
            <a:r>
              <a:rPr kumimoji="0" lang="en-US" altLang="zh-CN" sz="20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main_arena</a:t>
            </a:r>
            <a:endParaRPr kumimoji="0" lang="en-US" altLang="zh-CN" sz="20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$12 = {mutex = 0, flags = 0, </a:t>
            </a:r>
            <a:r>
              <a:rPr kumimoji="0" lang="en-US" altLang="zh-CN" sz="1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fastbinsY</a:t>
            </a: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{0x9b9cf18, 0x9ba0c40, 0x9ba1ad8, 0x9b9efd0, 0x9ba0718, 0x9ba4ff8, 0x0, 0x0, 0x0, 0x0},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top = 0x9bb5a68, </a:t>
            </a:r>
            <a:r>
              <a:rPr kumimoji="0" lang="en-US" altLang="zh-CN" sz="1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last_remainder</a:t>
            </a: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0x9b75660, bins = {0x9b75660, 0x9b75660, 0xb7284478, 0xb7284478, 0xb7284480, 0xb7284480,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0xb7284488, 0xb7284488, 0x9b93790, 0x9ab6358, 0xb7284498, 0xb7284498, 0x9ba5198, 0x9b9fd90, 0x9ba33b8, 0x9b988b8, 0x9b76cf8,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0x9ba31f8, 0x9b986b0, 0x9b94ef8, 0xb72844c0, 0xb72844c0, 0x9b9fd20, 0x9b9fd20, 0xb72844d0, 0xb72844d0, 0x9ba4b00, 0x9b936f8,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0xb72844e0, 0xb72844e0, 0x9b9ce78, 0x9b9ce78, 0x9b743f8, 0x9b743f8, 0xb72844f8, 0xb72844f8, 0xb7284500, 0xb7284500,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0xb7284508, 0xb7284508, 0xb7284510, 0xb7284510, 0x9ba50b0, 0x9ba50b0, 0xb7284520, 0xb7284520, 0xb7284528, 0xb7284528,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0xb7284530, 0xb7284530, 0xb7284538, 0xb7284538, 0xb7284540, 0xb7284540, 0xb7284548, 0xb7284548, 0xb7284550, 0xb7284550,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0xb7284558, 0xb7284558, 0xb7284560, 0xb7284560, 0xb7284568, 0xb7284568, 0x9ba05f8, 0x9ba05f8, 0x9b63f60, 0x9b63f60,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0xb7284580, 0xb7284580, 0xb7284588, 0xb7284588, 0xb7284590, 0xb7284590, 0xb7284598, 0xb7284598, 0xb72845a0, 0xb72845a0,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0x9ba4dc0, 0x9ba4dc0, 0xb72845b0, 0xb72845b0, 0xb72845b8, 0xb72845b8, 0xb72845c0, 0xb72845c0, 0xb72845c8, 0xb72845c8,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0x9bb5678, 0x9bb5678, 0xb72845d8, 0xb72845d8, 0xb72845e0, 0xb72845e0, 0x9bb5830, 0x9bb5830, 0x9bb5450, 0x9bb5450, 0xb72845f8,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0xb72845f8, 0xb7284600, 0xb7284600, 0xb7284608, 0xb7284608, 0xb7284610, 0xb7284610, 0xb7284618, 0xb7284618, 0xb7284620,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0xb7284620, 0xb7284628, 0xb7284628, 0xb7284630, 0xb7284630, 0xb7284638, 0xb7284638, 0xb7284640, 0xb7284640, 0xb7284648,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0xb7284648, 0xb7284650, 0xb7284650, 0xb7284658, 0xb7284658, 0xb7284660, 0xb7284660, 0xb7284668, 0xb7284668, 0xb7284670,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0xb7284670, 0xb7284678, 0xb7284678, 0xb7284680, 0xb7284680, 0xb7284688, 0xb7284688, 0xb7284690, 0xb7284690, 0xb7284698,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0xb7284698, 0xb72846a0, 0xb72846a0, 0xb72846a8, 0xb72846a8, 0xb72846b0, 0xb72846b0, 0xb72846b8, 0xb72846b8, 0xb72846c0,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0xb72846c0, 0xb72846c8, 0xb72846c8, 0xb72846d0, 0xb72846d0, 0xb72846d8, 0xb72846d8, 0xb72846e0, 0xb72846e0, 0xb72846e8,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0xb72846e8, 0xb72846f0, 0xb72846f0, 0xb72846f8, 0xb72846f8, 0xb7284700, 0xb7284700, 0xb7284708, 0xb7284708, 0xb7284710,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0xb7284710, 0xb7284718, 0xb7284718, 0xb7284720, 0xb7284720, 0xb7284728, 0xb7284728, 0xb7284730, 0xb7284730, 0xb7284738,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0xb7284738, 0xb7284740, 0xb7284740, 0xb7284748, 0xb7284748, 0xb7284750, 0xb7284750, 0xb7284758, 0xb7284758, 0xb7284760,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0xb7284760, 0xb7284768, 0xb7284768, 0xb7284770, 0xb7284770, 0xb7284778, 0xb7284778, 0xb7284780, 0xb7284780, 0xb7284788,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0xb7284788...}, </a:t>
            </a:r>
            <a:r>
              <a:rPr kumimoji="0" lang="en-US" altLang="zh-CN" sz="1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binmap</a:t>
            </a: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{6553572, 205102, 0, 67108864}, next = 0xb5000010, </a:t>
            </a:r>
            <a:r>
              <a:rPr kumimoji="0" lang="en-US" altLang="zh-CN" sz="1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next_free</a:t>
            </a: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0x0, </a:t>
            </a:r>
            <a:r>
              <a:rPr kumimoji="0" lang="en-US" altLang="zh-CN" sz="1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system_mem</a:t>
            </a: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1257472,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max_system_mem</a:t>
            </a:r>
            <a:r>
              <a:rPr kumimoji="0" lang="en-US" altLang="zh-CN" sz="1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1433600}</a:t>
            </a:r>
          </a:p>
        </p:txBody>
      </p:sp>
      <p:sp>
        <p:nvSpPr>
          <p:cNvPr id="4" name="矩形 3">
            <a:extLst>
              <a:ext uri="{FF2B5EF4-FFF2-40B4-BE49-F238E27FC236}">
                <a16:creationId xmlns:a16="http://schemas.microsoft.com/office/drawing/2014/main" id="{CF29A60D-B8E6-4288-ACD3-DB11F9B778A6}"/>
              </a:ext>
            </a:extLst>
          </p:cNvPr>
          <p:cNvSpPr/>
          <p:nvPr/>
        </p:nvSpPr>
        <p:spPr>
          <a:xfrm>
            <a:off x="1513667" y="2749374"/>
            <a:ext cx="9242158" cy="954107"/>
          </a:xfrm>
          <a:prstGeom prst="rect">
            <a:avLst/>
          </a:prstGeom>
          <a:solidFill>
            <a:srgbClr val="FFC000"/>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An arena is a configuration of </a:t>
            </a:r>
            <a:r>
              <a:rPr kumimoji="0" lang="en-US" altLang="zh-CN" sz="2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malloc_chunks</a:t>
            </a:r>
            <a:r>
              <a:rPr kumimoji="0" lang="en-US" altLang="zh-CN" sz="2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together with an array of bins. </a:t>
            </a:r>
            <a:endParaRPr kumimoji="0" lang="zh-CN" altLang="en-US" sz="2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861989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F62739-4E65-4530-9982-421174FE3BC6}"/>
              </a:ext>
            </a:extLst>
          </p:cNvPr>
          <p:cNvSpPr/>
          <p:nvPr/>
        </p:nvSpPr>
        <p:spPr>
          <a:xfrm>
            <a:off x="944880" y="2372975"/>
            <a:ext cx="10957560" cy="203132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USE_ARENAS                (default: the same as HAVE_MMAP)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Enable support for multiple arenas, allocated using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HAVE_MMAP                 (default: defined as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Define to non-zero to optionally make malloc() use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allocate very large blocks.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3" name="文本框 2">
            <a:extLst>
              <a:ext uri="{FF2B5EF4-FFF2-40B4-BE49-F238E27FC236}">
                <a16:creationId xmlns:a16="http://schemas.microsoft.com/office/drawing/2014/main" id="{1B4CA490-7232-4BDB-ACB5-978FF6EB0580}"/>
              </a:ext>
            </a:extLst>
          </p:cNvPr>
          <p:cNvSpPr txBox="1"/>
          <p:nvPr/>
        </p:nvSpPr>
        <p:spPr>
          <a:xfrm>
            <a:off x="1066800" y="5318760"/>
            <a:ext cx="761618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当支持多线程时，总是需要多个</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Arenas</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，也就是将</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USE_ARENAS</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定义为</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079879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a:extLst>
              <a:ext uri="{FF2B5EF4-FFF2-40B4-BE49-F238E27FC236}">
                <a16:creationId xmlns:a16="http://schemas.microsoft.com/office/drawing/2014/main" id="{CACAA249-18B4-4CD6-8AC2-91E8C1140224}"/>
              </a:ext>
            </a:extLst>
          </p:cNvPr>
          <p:cNvGraphicFramePr/>
          <p:nvPr>
            <p:extLst/>
          </p:nvPr>
        </p:nvGraphicFramePr>
        <p:xfrm>
          <a:off x="0" y="1"/>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505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27915B2-D77B-4214-AF05-8E9F900A0632}"/>
              </a:ext>
            </a:extLst>
          </p:cNvPr>
          <p:cNvPicPr>
            <a:picLocks noChangeAspect="1"/>
          </p:cNvPicPr>
          <p:nvPr/>
        </p:nvPicPr>
        <p:blipFill>
          <a:blip r:embed="rId2"/>
          <a:stretch>
            <a:fillRect/>
          </a:stretch>
        </p:blipFill>
        <p:spPr>
          <a:xfrm>
            <a:off x="0" y="0"/>
            <a:ext cx="13867917" cy="6858000"/>
          </a:xfrm>
          <a:prstGeom prst="rect">
            <a:avLst/>
          </a:prstGeom>
        </p:spPr>
      </p:pic>
    </p:spTree>
    <p:extLst>
      <p:ext uri="{BB962C8B-B14F-4D97-AF65-F5344CB8AC3E}">
        <p14:creationId xmlns:p14="http://schemas.microsoft.com/office/powerpoint/2010/main" val="735890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3163E2D-8A80-48D8-9DD8-666BB7906423}"/>
              </a:ext>
            </a:extLst>
          </p:cNvPr>
          <p:cNvSpPr/>
          <p:nvPr/>
        </p:nvSpPr>
        <p:spPr>
          <a:xfrm>
            <a:off x="1158240" y="2069515"/>
            <a:ext cx="9829800"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 heap is a single contiguous memory region holding (</a:t>
            </a:r>
            <a:r>
              <a:rPr kumimoji="0" lang="en-US" altLang="zh-CN" sz="3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coalesceable</a:t>
            </a:r>
            <a:r>
              <a:rPr kumimoji="0" lang="en-US" altLang="zh-CN" sz="3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36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malloc_chunks</a:t>
            </a:r>
            <a:r>
              <a:rPr kumimoji="0" lang="en-US" altLang="zh-CN" sz="3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endParaRPr kumimoji="0" lang="zh-CN" altLang="en-US" sz="36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5" name="文本框 4">
            <a:extLst>
              <a:ext uri="{FF2B5EF4-FFF2-40B4-BE49-F238E27FC236}">
                <a16:creationId xmlns:a16="http://schemas.microsoft.com/office/drawing/2014/main" id="{EF60A47B-FD92-46C1-A1BE-34043725925C}"/>
              </a:ext>
            </a:extLst>
          </p:cNvPr>
          <p:cNvSpPr txBox="1"/>
          <p:nvPr/>
        </p:nvSpPr>
        <p:spPr>
          <a:xfrm>
            <a:off x="7772400" y="4419600"/>
            <a:ext cx="165942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24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arena.c</a:t>
            </a:r>
            <a:endParaRPr kumimoji="0" lang="zh-CN" altLang="en-US"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2" name="文本框 1">
            <a:extLst>
              <a:ext uri="{FF2B5EF4-FFF2-40B4-BE49-F238E27FC236}">
                <a16:creationId xmlns:a16="http://schemas.microsoft.com/office/drawing/2014/main" id="{D8CD0E37-C86F-4B83-8247-76B12B275E26}"/>
              </a:ext>
            </a:extLst>
          </p:cNvPr>
          <p:cNvSpPr txBox="1"/>
          <p:nvPr/>
        </p:nvSpPr>
        <p:spPr>
          <a:xfrm>
            <a:off x="1317357" y="5129939"/>
            <a:ext cx="9051010" cy="123110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这里的堆最好理解为子堆，在</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ptmalloc</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里的</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heap</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大多时候是这个用法</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在</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ptmalloc</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中，</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arena</a:t>
            </a:r>
            <a:r>
              <a:rPr kumimoji="0" lang="zh-CN" altLang="en-US"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是顶级的实体，一个</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arena</a:t>
            </a:r>
            <a:r>
              <a:rPr kumimoji="0" lang="zh-CN" altLang="en-US"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可以有一或者多个（子）堆</a:t>
            </a:r>
            <a:endParaRPr kumimoji="0" lang="zh-CN" altLang="en-US" sz="1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958988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_</a:t>
            </a:r>
            <a:r>
              <a:rPr lang="en-US" dirty="0" err="1"/>
              <a:t>heap_info</a:t>
            </a:r>
            <a:endParaRPr lang="en-US" dirty="0"/>
          </a:p>
        </p:txBody>
      </p:sp>
      <p:sp>
        <p:nvSpPr>
          <p:cNvPr id="3" name="Content Placeholder 2"/>
          <p:cNvSpPr>
            <a:spLocks noGrp="1"/>
          </p:cNvSpPr>
          <p:nvPr>
            <p:ph idx="1"/>
          </p:nvPr>
        </p:nvSpPr>
        <p:spPr>
          <a:xfrm>
            <a:off x="1104293" y="6100565"/>
            <a:ext cx="8946541" cy="707570"/>
          </a:xfrm>
        </p:spPr>
        <p:txBody>
          <a:bodyPr/>
          <a:lstStyle/>
          <a:p>
            <a:endParaRPr lang="en-US" dirty="0"/>
          </a:p>
        </p:txBody>
      </p:sp>
      <p:sp>
        <p:nvSpPr>
          <p:cNvPr id="4" name="Rectangle 3"/>
          <p:cNvSpPr/>
          <p:nvPr/>
        </p:nvSpPr>
        <p:spPr>
          <a:xfrm>
            <a:off x="968827" y="1570220"/>
            <a:ext cx="10918371" cy="424731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 heap is a single contiguous memory region holding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coalesceable</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malloc_chunks</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It is allocated with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mmap</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and always starts at 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address aligned to HEAP_MAX_SIZE.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typedef</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struct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_</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heap_info</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mstate</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ar_ptr</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 Arena for this heap.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struct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_</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heap_info</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prev</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 Previous heap.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size_t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size;   /* Current size in bytes.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size_t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mprotect_size</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 Size in bytes that has been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mprotected</a:t>
            </a: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PROT_READ|PROT_WRITE.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 Make sure the following data is properly aligned, particularly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that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sizeof</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heap_info</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+ 2 * SIZE_SZ is a multiple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MALLOC_ALIGNMENT.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char pad[-6 * SIZE_SZ &amp; MALLOC_ALIGN_MASK];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heap_info</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p>
        </p:txBody>
      </p:sp>
    </p:spTree>
    <p:extLst>
      <p:ext uri="{BB962C8B-B14F-4D97-AF65-F5344CB8AC3E}">
        <p14:creationId xmlns:p14="http://schemas.microsoft.com/office/powerpoint/2010/main" val="2480883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05426C-055C-47DE-A3CB-53B82B18E93F}"/>
              </a:ext>
            </a:extLst>
          </p:cNvPr>
          <p:cNvSpPr>
            <a:spLocks noGrp="1"/>
          </p:cNvSpPr>
          <p:nvPr>
            <p:ph type="title"/>
          </p:nvPr>
        </p:nvSpPr>
        <p:spPr/>
        <p:txBody>
          <a:bodyPr/>
          <a:lstStyle/>
          <a:p>
            <a:r>
              <a:rPr lang="en-US" altLang="zh-CN" dirty="0"/>
              <a:t>Main arena</a:t>
            </a:r>
            <a:r>
              <a:rPr lang="zh-CN" altLang="en-US" dirty="0"/>
              <a:t>布局</a:t>
            </a:r>
          </a:p>
        </p:txBody>
      </p:sp>
      <p:sp>
        <p:nvSpPr>
          <p:cNvPr id="3" name="矩形 2">
            <a:extLst>
              <a:ext uri="{FF2B5EF4-FFF2-40B4-BE49-F238E27FC236}">
                <a16:creationId xmlns:a16="http://schemas.microsoft.com/office/drawing/2014/main" id="{7E155110-2FDC-445F-AA54-509A737F09D1}"/>
              </a:ext>
            </a:extLst>
          </p:cNvPr>
          <p:cNvSpPr/>
          <p:nvPr/>
        </p:nvSpPr>
        <p:spPr>
          <a:xfrm>
            <a:off x="852407" y="3130658"/>
            <a:ext cx="3332135" cy="1456841"/>
          </a:xfrm>
          <a:prstGeom prst="rect">
            <a:avLst/>
          </a:prstGeom>
          <a:pattFill prst="pct80">
            <a:fgClr>
              <a:srgbClr val="7030A0"/>
            </a:fgClr>
            <a:bgClr>
              <a:schemeClr val="accent3">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管理信息区</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静态变量形式定义</a:t>
            </a:r>
          </a:p>
        </p:txBody>
      </p:sp>
      <p:sp>
        <p:nvSpPr>
          <p:cNvPr id="4" name="矩形 3">
            <a:extLst>
              <a:ext uri="{FF2B5EF4-FFF2-40B4-BE49-F238E27FC236}">
                <a16:creationId xmlns:a16="http://schemas.microsoft.com/office/drawing/2014/main" id="{665F2BC7-5E11-4BBB-98D8-DDEC6AF768E0}"/>
              </a:ext>
            </a:extLst>
          </p:cNvPr>
          <p:cNvSpPr/>
          <p:nvPr/>
        </p:nvSpPr>
        <p:spPr>
          <a:xfrm>
            <a:off x="6455227" y="2960176"/>
            <a:ext cx="3595607" cy="2727703"/>
          </a:xfrm>
          <a:prstGeom prst="rect">
            <a:avLst/>
          </a:prstGeom>
          <a:pattFill prst="horzBrick">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通过</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brk</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机制控制的传统堆</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maps</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中显示为</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[heap]</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，可能多行，但是连续</a:t>
            </a:r>
          </a:p>
        </p:txBody>
      </p:sp>
      <p:sp>
        <p:nvSpPr>
          <p:cNvPr id="6" name="矩形 5">
            <a:extLst>
              <a:ext uri="{FF2B5EF4-FFF2-40B4-BE49-F238E27FC236}">
                <a16:creationId xmlns:a16="http://schemas.microsoft.com/office/drawing/2014/main" id="{B915DFA4-1E5B-4016-B93C-0FA3197EFEBF}"/>
              </a:ext>
            </a:extLst>
          </p:cNvPr>
          <p:cNvSpPr/>
          <p:nvPr/>
        </p:nvSpPr>
        <p:spPr>
          <a:xfrm>
            <a:off x="6455227" y="2960177"/>
            <a:ext cx="3595607" cy="7129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cxnSp>
        <p:nvCxnSpPr>
          <p:cNvPr id="8" name="直接箭头连接符 7">
            <a:extLst>
              <a:ext uri="{FF2B5EF4-FFF2-40B4-BE49-F238E27FC236}">
                <a16:creationId xmlns:a16="http://schemas.microsoft.com/office/drawing/2014/main" id="{DA155903-A9DE-4C71-BAB3-4F43AAFFB969}"/>
              </a:ext>
            </a:extLst>
          </p:cNvPr>
          <p:cNvCxnSpPr>
            <a:cxnSpLocks/>
          </p:cNvCxnSpPr>
          <p:nvPr/>
        </p:nvCxnSpPr>
        <p:spPr>
          <a:xfrm>
            <a:off x="4184542" y="3673099"/>
            <a:ext cx="2270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D8A9E92-283C-4588-8F10-67D429C1DFDA}"/>
              </a:ext>
            </a:extLst>
          </p:cNvPr>
          <p:cNvSpPr txBox="1"/>
          <p:nvPr/>
        </p:nvSpPr>
        <p:spPr>
          <a:xfrm>
            <a:off x="4060556" y="3316638"/>
            <a:ext cx="57099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top</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1" name="矩形 10">
            <a:extLst>
              <a:ext uri="{FF2B5EF4-FFF2-40B4-BE49-F238E27FC236}">
                <a16:creationId xmlns:a16="http://schemas.microsoft.com/office/drawing/2014/main" id="{86E9AEB6-F047-44DD-AE74-5AAF0C0E013C}"/>
              </a:ext>
            </a:extLst>
          </p:cNvPr>
          <p:cNvSpPr/>
          <p:nvPr/>
        </p:nvSpPr>
        <p:spPr>
          <a:xfrm>
            <a:off x="6455227" y="1363851"/>
            <a:ext cx="3595607" cy="686400"/>
          </a:xfrm>
          <a:prstGeom prst="rect">
            <a:avLst/>
          </a:prstGeom>
          <a:pattFill prst="wdDnDiag">
            <a:fgClr>
              <a:srgbClr val="00B050"/>
            </a:fgClr>
            <a:bgClr>
              <a:schemeClr val="bg1"/>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2" name="矩形 11">
            <a:extLst>
              <a:ext uri="{FF2B5EF4-FFF2-40B4-BE49-F238E27FC236}">
                <a16:creationId xmlns:a16="http://schemas.microsoft.com/office/drawing/2014/main" id="{B05A9F4E-D942-4DF8-8FB2-6B634F8D384A}"/>
              </a:ext>
            </a:extLst>
          </p:cNvPr>
          <p:cNvSpPr/>
          <p:nvPr/>
        </p:nvSpPr>
        <p:spPr>
          <a:xfrm>
            <a:off x="6607627" y="1516251"/>
            <a:ext cx="3595607" cy="686400"/>
          </a:xfrm>
          <a:prstGeom prst="rect">
            <a:avLst/>
          </a:prstGeom>
          <a:pattFill prst="wdDnDiag">
            <a:fgClr>
              <a:srgbClr val="00B050"/>
            </a:fgClr>
            <a:bgClr>
              <a:schemeClr val="bg1"/>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3" name="矩形 12">
            <a:extLst>
              <a:ext uri="{FF2B5EF4-FFF2-40B4-BE49-F238E27FC236}">
                <a16:creationId xmlns:a16="http://schemas.microsoft.com/office/drawing/2014/main" id="{89087D88-B740-4A72-B33E-E9F45A821762}"/>
              </a:ext>
            </a:extLst>
          </p:cNvPr>
          <p:cNvSpPr/>
          <p:nvPr/>
        </p:nvSpPr>
        <p:spPr>
          <a:xfrm>
            <a:off x="6760027" y="1668651"/>
            <a:ext cx="3595607" cy="686400"/>
          </a:xfrm>
          <a:prstGeom prst="rect">
            <a:avLst/>
          </a:prstGeom>
          <a:pattFill prst="wdDnDiag">
            <a:fgClr>
              <a:srgbClr val="00B050"/>
            </a:fgClr>
            <a:bgClr>
              <a:schemeClr val="bg1"/>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cxnSp>
        <p:nvCxnSpPr>
          <p:cNvPr id="15" name="连接符: 肘形 14">
            <a:extLst>
              <a:ext uri="{FF2B5EF4-FFF2-40B4-BE49-F238E27FC236}">
                <a16:creationId xmlns:a16="http://schemas.microsoft.com/office/drawing/2014/main" id="{78B36E2E-F122-46A3-8CF6-716316CF33B6}"/>
              </a:ext>
            </a:extLst>
          </p:cNvPr>
          <p:cNvCxnSpPr>
            <a:cxnSpLocks/>
            <a:stCxn id="3" idx="0"/>
            <a:endCxn id="11" idx="1"/>
          </p:cNvCxnSpPr>
          <p:nvPr/>
        </p:nvCxnSpPr>
        <p:spPr>
          <a:xfrm rot="5400000" flipH="1" flipV="1">
            <a:off x="3775048" y="450479"/>
            <a:ext cx="1423607" cy="39367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464C5DA-BE5E-45A4-89DD-A4534B0C42D1}"/>
              </a:ext>
            </a:extLst>
          </p:cNvPr>
          <p:cNvSpPr txBox="1"/>
          <p:nvPr/>
        </p:nvSpPr>
        <p:spPr>
          <a:xfrm>
            <a:off x="2910438" y="1746998"/>
            <a:ext cx="323999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通过</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mmap</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直接批发的超大块</a:t>
            </a:r>
          </a:p>
        </p:txBody>
      </p:sp>
    </p:spTree>
    <p:extLst>
      <p:ext uri="{BB962C8B-B14F-4D97-AF65-F5344CB8AC3E}">
        <p14:creationId xmlns:p14="http://schemas.microsoft.com/office/powerpoint/2010/main" val="2129212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1AB45C-34EA-46FA-BA0D-BD5ABAA0F939}"/>
              </a:ext>
            </a:extLst>
          </p:cNvPr>
          <p:cNvSpPr>
            <a:spLocks noGrp="1"/>
          </p:cNvSpPr>
          <p:nvPr>
            <p:ph type="title"/>
          </p:nvPr>
        </p:nvSpPr>
        <p:spPr/>
        <p:txBody>
          <a:bodyPr/>
          <a:lstStyle/>
          <a:p>
            <a:r>
              <a:rPr lang="en-US" altLang="zh-CN" dirty="0"/>
              <a:t>Non-main arena</a:t>
            </a:r>
            <a:r>
              <a:rPr lang="zh-CN" altLang="en-US" dirty="0"/>
              <a:t>布局</a:t>
            </a:r>
          </a:p>
        </p:txBody>
      </p:sp>
      <p:sp>
        <p:nvSpPr>
          <p:cNvPr id="3" name="矩形 2">
            <a:extLst>
              <a:ext uri="{FF2B5EF4-FFF2-40B4-BE49-F238E27FC236}">
                <a16:creationId xmlns:a16="http://schemas.microsoft.com/office/drawing/2014/main" id="{8E3844D3-DFAB-40B1-B982-80054B52AA62}"/>
              </a:ext>
            </a:extLst>
          </p:cNvPr>
          <p:cNvSpPr/>
          <p:nvPr/>
        </p:nvSpPr>
        <p:spPr>
          <a:xfrm>
            <a:off x="646112" y="4673941"/>
            <a:ext cx="3332135" cy="852406"/>
          </a:xfrm>
          <a:prstGeom prst="rect">
            <a:avLst/>
          </a:prstGeom>
          <a:pattFill prst="pct80">
            <a:fgClr>
              <a:srgbClr val="7030A0"/>
            </a:fgClr>
            <a:bgClr>
              <a:schemeClr val="accent3">
                <a:lumMod val="60000"/>
                <a:lumOff val="40000"/>
              </a:schemeClr>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Arena</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管理信息区</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mstate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p:txBody>
      </p:sp>
      <p:sp>
        <p:nvSpPr>
          <p:cNvPr id="4" name="矩形 3">
            <a:extLst>
              <a:ext uri="{FF2B5EF4-FFF2-40B4-BE49-F238E27FC236}">
                <a16:creationId xmlns:a16="http://schemas.microsoft.com/office/drawing/2014/main" id="{4238271D-6E98-43E6-B848-E9FE08896C93}"/>
              </a:ext>
            </a:extLst>
          </p:cNvPr>
          <p:cNvSpPr/>
          <p:nvPr/>
        </p:nvSpPr>
        <p:spPr>
          <a:xfrm>
            <a:off x="646112" y="5526347"/>
            <a:ext cx="3332135" cy="325465"/>
          </a:xfrm>
          <a:prstGeom prst="rect">
            <a:avLst/>
          </a:prstGeom>
          <a:pattFill prst="pct80">
            <a:fgClr>
              <a:srgbClr val="7030A0"/>
            </a:fgClr>
            <a:bgClr>
              <a:schemeClr val="accent3">
                <a:lumMod val="60000"/>
                <a:lumOff val="40000"/>
              </a:schemeClr>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heap_info</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5" name="矩形 4">
            <a:extLst>
              <a:ext uri="{FF2B5EF4-FFF2-40B4-BE49-F238E27FC236}">
                <a16:creationId xmlns:a16="http://schemas.microsoft.com/office/drawing/2014/main" id="{457DF1C9-D782-4FC0-86B6-2024F031C671}"/>
              </a:ext>
            </a:extLst>
          </p:cNvPr>
          <p:cNvSpPr/>
          <p:nvPr/>
        </p:nvSpPr>
        <p:spPr>
          <a:xfrm>
            <a:off x="646111" y="1853248"/>
            <a:ext cx="3332135" cy="2805194"/>
          </a:xfrm>
          <a:prstGeom prst="rect">
            <a:avLst/>
          </a:prstGeom>
          <a:pattFill prst="horzBrick">
            <a:fgClr>
              <a:srgbClr val="7030A0"/>
            </a:fgClr>
            <a:bgClr>
              <a:schemeClr val="accent3">
                <a:lumMod val="60000"/>
                <a:lumOff val="40000"/>
              </a:schemeClr>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highlight>
                  <a:srgbClr val="0000FF"/>
                </a:highlight>
                <a:uLnTx/>
                <a:uFillTx/>
                <a:latin typeface="Century Gothic" panose="020B0502020202020204"/>
                <a:ea typeface="宋体" panose="02010600030101010101" pitchFamily="2" charset="-122"/>
                <a:cs typeface="+mn-cs"/>
              </a:rPr>
              <a:t>运营区</a:t>
            </a:r>
            <a:endParaRPr kumimoji="0" lang="en-US" altLang="zh-CN" sz="1800" b="0" i="0" u="none" strike="noStrike" kern="1200" cap="none" spc="0" normalizeH="0" baseline="0" noProof="0" dirty="0">
              <a:ln>
                <a:noFill/>
              </a:ln>
              <a:solidFill>
                <a:prstClr val="white"/>
              </a:solidFill>
              <a:effectLst/>
              <a:highlight>
                <a:srgbClr val="0000FF"/>
              </a:highlight>
              <a:uLnTx/>
              <a:uFillTx/>
              <a:latin typeface="Century Gothic" panose="020B0502020202020204"/>
              <a:ea typeface="宋体" panose="02010600030101010101" pitchFamily="2" charset="-122"/>
              <a:cs typeface="+mn-cs"/>
            </a:endParaRPr>
          </a:p>
        </p:txBody>
      </p:sp>
      <p:sp>
        <p:nvSpPr>
          <p:cNvPr id="6" name="矩形 5">
            <a:extLst>
              <a:ext uri="{FF2B5EF4-FFF2-40B4-BE49-F238E27FC236}">
                <a16:creationId xmlns:a16="http://schemas.microsoft.com/office/drawing/2014/main" id="{89F24105-78F1-42E2-B489-2527CD2843D6}"/>
              </a:ext>
            </a:extLst>
          </p:cNvPr>
          <p:cNvSpPr/>
          <p:nvPr/>
        </p:nvSpPr>
        <p:spPr>
          <a:xfrm>
            <a:off x="4952057" y="1853248"/>
            <a:ext cx="3332135" cy="914400"/>
          </a:xfrm>
          <a:prstGeom prst="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cxnSp>
        <p:nvCxnSpPr>
          <p:cNvPr id="11" name="直接箭头连接符 10">
            <a:extLst>
              <a:ext uri="{FF2B5EF4-FFF2-40B4-BE49-F238E27FC236}">
                <a16:creationId xmlns:a16="http://schemas.microsoft.com/office/drawing/2014/main" id="{496F1C74-C2BB-4992-A945-0223CF9628A5}"/>
              </a:ext>
            </a:extLst>
          </p:cNvPr>
          <p:cNvCxnSpPr>
            <a:cxnSpLocks/>
          </p:cNvCxnSpPr>
          <p:nvPr/>
        </p:nvCxnSpPr>
        <p:spPr>
          <a:xfrm>
            <a:off x="4471611" y="2798646"/>
            <a:ext cx="4804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E98E438E-92C6-4633-94EB-100D51C45974}"/>
              </a:ext>
            </a:extLst>
          </p:cNvPr>
          <p:cNvCxnSpPr>
            <a:cxnSpLocks/>
            <a:endCxn id="3" idx="3"/>
          </p:cNvCxnSpPr>
          <p:nvPr/>
        </p:nvCxnSpPr>
        <p:spPr>
          <a:xfrm rot="5400000">
            <a:off x="3089681" y="3718212"/>
            <a:ext cx="2270499" cy="49336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24F9561-2631-4AB5-B54E-718976C5279A}"/>
              </a:ext>
            </a:extLst>
          </p:cNvPr>
          <p:cNvSpPr txBox="1"/>
          <p:nvPr/>
        </p:nvSpPr>
        <p:spPr>
          <a:xfrm>
            <a:off x="3944947" y="5078211"/>
            <a:ext cx="57099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top</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23" name="矩形 22">
            <a:extLst>
              <a:ext uri="{FF2B5EF4-FFF2-40B4-BE49-F238E27FC236}">
                <a16:creationId xmlns:a16="http://schemas.microsoft.com/office/drawing/2014/main" id="{1EC4D605-ADB0-4A64-B3BA-4A5C53F3654A}"/>
              </a:ext>
            </a:extLst>
          </p:cNvPr>
          <p:cNvSpPr/>
          <p:nvPr/>
        </p:nvSpPr>
        <p:spPr>
          <a:xfrm>
            <a:off x="4952058" y="5526346"/>
            <a:ext cx="3332135" cy="325465"/>
          </a:xfrm>
          <a:prstGeom prst="rect">
            <a:avLst/>
          </a:prstGeom>
          <a:pattFill prst="pct80">
            <a:fgClr>
              <a:srgbClr val="7030A0"/>
            </a:fgClr>
            <a:bgClr>
              <a:schemeClr val="accent3">
                <a:lumMod val="60000"/>
                <a:lumOff val="40000"/>
              </a:schemeClr>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heap_info</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24" name="矩形 23">
            <a:extLst>
              <a:ext uri="{FF2B5EF4-FFF2-40B4-BE49-F238E27FC236}">
                <a16:creationId xmlns:a16="http://schemas.microsoft.com/office/drawing/2014/main" id="{349A4516-565D-4CE4-8081-6B8AD8B1F8E5}"/>
              </a:ext>
            </a:extLst>
          </p:cNvPr>
          <p:cNvSpPr/>
          <p:nvPr/>
        </p:nvSpPr>
        <p:spPr>
          <a:xfrm>
            <a:off x="4952057" y="2798646"/>
            <a:ext cx="3332135" cy="2709529"/>
          </a:xfrm>
          <a:prstGeom prst="rect">
            <a:avLst/>
          </a:prstGeom>
          <a:pattFill prst="horzBrick">
            <a:fgClr>
              <a:srgbClr val="7030A0"/>
            </a:fgClr>
            <a:bgClr>
              <a:schemeClr val="accent3">
                <a:lumMod val="60000"/>
                <a:lumOff val="40000"/>
              </a:schemeClr>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highlight>
                  <a:srgbClr val="0000FF"/>
                </a:highlight>
                <a:uLnTx/>
                <a:uFillTx/>
                <a:latin typeface="Century Gothic" panose="020B0502020202020204"/>
                <a:ea typeface="宋体" panose="02010600030101010101" pitchFamily="2" charset="-122"/>
                <a:cs typeface="+mn-cs"/>
              </a:rPr>
              <a:t>运营区</a:t>
            </a:r>
            <a:endParaRPr kumimoji="0" lang="en-US" altLang="zh-CN" sz="1800" b="0" i="0" u="none" strike="noStrike" kern="1200" cap="none" spc="0" normalizeH="0" baseline="0" noProof="0" dirty="0">
              <a:ln>
                <a:noFill/>
              </a:ln>
              <a:solidFill>
                <a:prstClr val="white"/>
              </a:solidFill>
              <a:effectLst/>
              <a:highlight>
                <a:srgbClr val="0000FF"/>
              </a:highlight>
              <a:uLnTx/>
              <a:uFillTx/>
              <a:latin typeface="Century Gothic" panose="020B0502020202020204"/>
              <a:ea typeface="宋体" panose="02010600030101010101" pitchFamily="2" charset="-122"/>
              <a:cs typeface="+mn-cs"/>
            </a:endParaRPr>
          </a:p>
        </p:txBody>
      </p:sp>
      <p:cxnSp>
        <p:nvCxnSpPr>
          <p:cNvPr id="31" name="直接箭头连接符 30">
            <a:extLst>
              <a:ext uri="{FF2B5EF4-FFF2-40B4-BE49-F238E27FC236}">
                <a16:creationId xmlns:a16="http://schemas.microsoft.com/office/drawing/2014/main" id="{D06B8E0E-1DC6-4BDE-865E-A6927FD93775}"/>
              </a:ext>
            </a:extLst>
          </p:cNvPr>
          <p:cNvCxnSpPr>
            <a:stCxn id="23" idx="1"/>
            <a:endCxn id="4" idx="3"/>
          </p:cNvCxnSpPr>
          <p:nvPr/>
        </p:nvCxnSpPr>
        <p:spPr>
          <a:xfrm flipH="1">
            <a:off x="3978247" y="5689079"/>
            <a:ext cx="9738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799EA96-FFF3-483E-A54D-CBCDB6A817E8}"/>
              </a:ext>
            </a:extLst>
          </p:cNvPr>
          <p:cNvSpPr txBox="1"/>
          <p:nvPr/>
        </p:nvSpPr>
        <p:spPr>
          <a:xfrm>
            <a:off x="4218685" y="5667145"/>
            <a:ext cx="6896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prev</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33" name="矩形 32">
            <a:extLst>
              <a:ext uri="{FF2B5EF4-FFF2-40B4-BE49-F238E27FC236}">
                <a16:creationId xmlns:a16="http://schemas.microsoft.com/office/drawing/2014/main" id="{70195142-4A64-4F7D-BAB1-EF2AAC8AF9F5}"/>
              </a:ext>
            </a:extLst>
          </p:cNvPr>
          <p:cNvSpPr/>
          <p:nvPr/>
        </p:nvSpPr>
        <p:spPr>
          <a:xfrm>
            <a:off x="8566936" y="3952068"/>
            <a:ext cx="3046462" cy="1041478"/>
          </a:xfrm>
          <a:prstGeom prst="rect">
            <a:avLst/>
          </a:prstGeom>
          <a:pattFill prst="wdDnDiag">
            <a:fgClr>
              <a:srgbClr val="00B050"/>
            </a:fgClr>
            <a:bgClr>
              <a:schemeClr val="bg1"/>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34" name="矩形 33">
            <a:extLst>
              <a:ext uri="{FF2B5EF4-FFF2-40B4-BE49-F238E27FC236}">
                <a16:creationId xmlns:a16="http://schemas.microsoft.com/office/drawing/2014/main" id="{EA348226-FC38-48A6-A002-D50287AFFD09}"/>
              </a:ext>
            </a:extLst>
          </p:cNvPr>
          <p:cNvSpPr/>
          <p:nvPr/>
        </p:nvSpPr>
        <p:spPr>
          <a:xfrm>
            <a:off x="8719336" y="4104468"/>
            <a:ext cx="3046462" cy="1041478"/>
          </a:xfrm>
          <a:prstGeom prst="rect">
            <a:avLst/>
          </a:prstGeom>
          <a:pattFill prst="wdDnDiag">
            <a:fgClr>
              <a:srgbClr val="00B050"/>
            </a:fgClr>
            <a:bgClr>
              <a:schemeClr val="bg1"/>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35" name="矩形 34">
            <a:extLst>
              <a:ext uri="{FF2B5EF4-FFF2-40B4-BE49-F238E27FC236}">
                <a16:creationId xmlns:a16="http://schemas.microsoft.com/office/drawing/2014/main" id="{F41BA29A-4607-4A40-9964-A1ECF82A3FEE}"/>
              </a:ext>
            </a:extLst>
          </p:cNvPr>
          <p:cNvSpPr/>
          <p:nvPr/>
        </p:nvSpPr>
        <p:spPr>
          <a:xfrm>
            <a:off x="8871736" y="4256868"/>
            <a:ext cx="3046462" cy="1041478"/>
          </a:xfrm>
          <a:prstGeom prst="rect">
            <a:avLst/>
          </a:prstGeom>
          <a:pattFill prst="wdDnDiag">
            <a:fgClr>
              <a:srgbClr val="00B050"/>
            </a:fgClr>
            <a:bgClr>
              <a:schemeClr val="bg1"/>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36" name="文本框 35">
            <a:extLst>
              <a:ext uri="{FF2B5EF4-FFF2-40B4-BE49-F238E27FC236}">
                <a16:creationId xmlns:a16="http://schemas.microsoft.com/office/drawing/2014/main" id="{B92F3A60-FAC7-4A56-9F07-29A2E4BBFB29}"/>
              </a:ext>
            </a:extLst>
          </p:cNvPr>
          <p:cNvSpPr txBox="1"/>
          <p:nvPr/>
        </p:nvSpPr>
        <p:spPr>
          <a:xfrm>
            <a:off x="8795536" y="5447543"/>
            <a:ext cx="289406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通过</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mmap</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直接批发的超大块</a:t>
            </a:r>
          </a:p>
        </p:txBody>
      </p:sp>
      <p:sp>
        <p:nvSpPr>
          <p:cNvPr id="37" name="文本框 36">
            <a:extLst>
              <a:ext uri="{FF2B5EF4-FFF2-40B4-BE49-F238E27FC236}">
                <a16:creationId xmlns:a16="http://schemas.microsoft.com/office/drawing/2014/main" id="{F04A9A52-CE6B-4E33-8BE2-ADF1EA3E2AA4}"/>
              </a:ext>
            </a:extLst>
          </p:cNvPr>
          <p:cNvSpPr txBox="1"/>
          <p:nvPr/>
        </p:nvSpPr>
        <p:spPr>
          <a:xfrm>
            <a:off x="1518834" y="6230319"/>
            <a:ext cx="133882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第一个子堆</a:t>
            </a:r>
          </a:p>
        </p:txBody>
      </p:sp>
      <p:sp>
        <p:nvSpPr>
          <p:cNvPr id="38" name="文本框 37">
            <a:extLst>
              <a:ext uri="{FF2B5EF4-FFF2-40B4-BE49-F238E27FC236}">
                <a16:creationId xmlns:a16="http://schemas.microsoft.com/office/drawing/2014/main" id="{BDE144C2-A738-46D4-B410-F091842996A2}"/>
              </a:ext>
            </a:extLst>
          </p:cNvPr>
          <p:cNvSpPr txBox="1"/>
          <p:nvPr/>
        </p:nvSpPr>
        <p:spPr>
          <a:xfrm>
            <a:off x="5731790" y="6256080"/>
            <a:ext cx="132760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第二个子堆</a:t>
            </a:r>
          </a:p>
        </p:txBody>
      </p:sp>
    </p:spTree>
    <p:extLst>
      <p:ext uri="{BB962C8B-B14F-4D97-AF65-F5344CB8AC3E}">
        <p14:creationId xmlns:p14="http://schemas.microsoft.com/office/powerpoint/2010/main" val="642566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68D93A8-3D73-41BB-8C47-A74447A875B1}"/>
              </a:ext>
            </a:extLst>
          </p:cNvPr>
          <p:cNvSpPr/>
          <p:nvPr/>
        </p:nvSpPr>
        <p:spPr>
          <a:xfrm>
            <a:off x="1436175" y="1416892"/>
            <a:ext cx="9319647"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find the heap and corresponding arena for a given ptr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#define </a:t>
            </a:r>
            <a:r>
              <a:rPr kumimoji="0" lang="zh-CN" altLang="en-US" sz="40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heap_for_ptr</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(ptr)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((heap_info *)((unsigned long)(ptr) &amp; ~(HEAP_MAX_SIZE-1)))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#define </a:t>
            </a:r>
            <a:r>
              <a:rPr kumimoji="0" lang="zh-CN" altLang="en-US" sz="32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arena_for_chunk</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(ptr)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(chunk_non_main_arena(ptr) ? heap_for_ptr(ptr)-&gt;ar_ptr : &amp;main_arena)</a:t>
            </a:r>
          </a:p>
        </p:txBody>
      </p:sp>
      <p:sp>
        <p:nvSpPr>
          <p:cNvPr id="2" name="矩形 1">
            <a:extLst>
              <a:ext uri="{FF2B5EF4-FFF2-40B4-BE49-F238E27FC236}">
                <a16:creationId xmlns:a16="http://schemas.microsoft.com/office/drawing/2014/main" id="{2B918943-314C-4EE5-9627-93E400A89512}"/>
              </a:ext>
            </a:extLst>
          </p:cNvPr>
          <p:cNvSpPr/>
          <p:nvPr/>
        </p:nvSpPr>
        <p:spPr>
          <a:xfrm>
            <a:off x="1436175" y="4372071"/>
            <a:ext cx="15565464" cy="206210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size field is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or'ed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with NON_MAIN_ARENA if the chunk was obtained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from a non-main arena.  This is only set immediately before handing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the chunk to the user, if necessary.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#define </a:t>
            </a:r>
            <a:r>
              <a:rPr kumimoji="0" lang="en-US" altLang="zh-CN" sz="20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NON_MAIN_ARENA </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0x4</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check for chunk from non-main arena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#define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chunk_non_main_arena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(p) ((p)-&gt;size &amp; NON_MAIN_ARENA)</a:t>
            </a:r>
          </a:p>
        </p:txBody>
      </p:sp>
      <p:sp>
        <p:nvSpPr>
          <p:cNvPr id="4" name="对话气泡: 矩形 3">
            <a:extLst>
              <a:ext uri="{FF2B5EF4-FFF2-40B4-BE49-F238E27FC236}">
                <a16:creationId xmlns:a16="http://schemas.microsoft.com/office/drawing/2014/main" id="{A9434A47-DDA1-447D-9C58-8A1F82B1B27E}"/>
              </a:ext>
            </a:extLst>
          </p:cNvPr>
          <p:cNvSpPr/>
          <p:nvPr/>
        </p:nvSpPr>
        <p:spPr>
          <a:xfrm>
            <a:off x="8334531" y="770037"/>
            <a:ext cx="2983043" cy="1684405"/>
          </a:xfrm>
          <a:prstGeom prst="wedgeRectCallout">
            <a:avLst>
              <a:gd name="adj1" fmla="val -41438"/>
              <a:gd name="adj2" fmla="val 69401"/>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设计约束带来的好处，可以很简单地计算出（</a:t>
            </a:r>
            <a:r>
              <a:rPr kumimoji="0" lang="zh-CN" altLang="en-US" sz="2800" b="0" i="0" u="none" strike="noStrike" kern="1200" cap="none" spc="0" normalizeH="0" baseline="0" noProof="0" dirty="0">
                <a:ln>
                  <a:noFill/>
                </a:ln>
                <a:solidFill>
                  <a:prstClr val="white"/>
                </a:solidFill>
                <a:effectLst/>
                <a:highlight>
                  <a:srgbClr val="FF0000"/>
                </a:highlight>
                <a:uLnTx/>
                <a:uFillTx/>
                <a:latin typeface="Century Gothic" panose="020B0502020202020204"/>
                <a:ea typeface="宋体" panose="02010600030101010101" pitchFamily="2" charset="-122"/>
                <a:cs typeface="+mn-cs"/>
              </a:rPr>
              <a:t>看出</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）一个来自堆的地址属于哪个子堆和</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arena</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2629996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EF020FF-05E2-41DA-99DC-70520D5AB67E}"/>
              </a:ext>
            </a:extLst>
          </p:cNvPr>
          <p:cNvSpPr/>
          <p:nvPr/>
        </p:nvSpPr>
        <p:spPr>
          <a:xfrm>
            <a:off x="583770" y="2052216"/>
            <a:ext cx="12574292" cy="31393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#define HEAP_MIN_SIZE (32*1024)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#ifndef HEAP_MAX_SIZE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#define HEAP_MAX_SIZE (1024*1024) /* must be a power of two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#endif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HEAP_MIN_SIZE and HEAP_MAX_SIZE limit the size of mmap()ed heaps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that are dynamically created for multi-threaded programs.  The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maximum size must be a power of two, for fast determination of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which heap belongs to a chunk.  It should be much larger than the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mmap threshold, so that requests with a size just below that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threshold can be fulfilled without creating too many heaps.  */</a:t>
            </a:r>
          </a:p>
        </p:txBody>
      </p:sp>
    </p:spTree>
    <p:extLst>
      <p:ext uri="{BB962C8B-B14F-4D97-AF65-F5344CB8AC3E}">
        <p14:creationId xmlns:p14="http://schemas.microsoft.com/office/powerpoint/2010/main" val="3841296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ext uri="{BEBA8EAE-BF5A-486C-A8C5-ECC9F3942E4B}">
                <a14:imgProps xmlns:a14="http://schemas.microsoft.com/office/drawing/2010/main">
                  <a14:imgLayer r:embed="rId4">
                    <a14:imgEffect>
                      <a14:artisticPaintStrokes/>
                    </a14:imgEffect>
                  </a14:imgLayer>
                </a14:imgProps>
              </a:ext>
            </a:extLst>
          </a:blip>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9039CA-B819-49A7-9D3F-28453E461277}"/>
              </a:ext>
            </a:extLst>
          </p:cNvPr>
          <p:cNvPicPr>
            <a:picLocks noChangeAspect="1"/>
          </p:cNvPicPr>
          <p:nvPr/>
        </p:nvPicPr>
        <p:blipFill>
          <a:blip r:embed="rId5"/>
          <a:stretch>
            <a:fillRect/>
          </a:stretch>
        </p:blipFill>
        <p:spPr>
          <a:xfrm>
            <a:off x="754251" y="177020"/>
            <a:ext cx="6705600" cy="4086225"/>
          </a:xfrm>
          <a:prstGeom prst="rect">
            <a:avLst/>
          </a:prstGeom>
          <a:effectLst>
            <a:softEdge rad="12700"/>
          </a:effectLst>
        </p:spPr>
      </p:pic>
      <p:sp>
        <p:nvSpPr>
          <p:cNvPr id="3" name="矩形 2">
            <a:extLst>
              <a:ext uri="{FF2B5EF4-FFF2-40B4-BE49-F238E27FC236}">
                <a16:creationId xmlns:a16="http://schemas.microsoft.com/office/drawing/2014/main" id="{029E2261-821C-4956-9493-9BBE394A3A86}"/>
              </a:ext>
            </a:extLst>
          </p:cNvPr>
          <p:cNvSpPr/>
          <p:nvPr/>
        </p:nvSpPr>
        <p:spPr>
          <a:xfrm>
            <a:off x="754251" y="4421694"/>
            <a:ext cx="9412638"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heap_info</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*)0xb2f00000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$32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ar_ptr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0xb4f00010,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prev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0xb3100000, size = 1048576,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mprotect_size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1048576, pad = 0xb2f00010 ""}</a:t>
            </a:r>
          </a:p>
        </p:txBody>
      </p:sp>
      <p:sp>
        <p:nvSpPr>
          <p:cNvPr id="4" name="矩形 3">
            <a:extLst>
              <a:ext uri="{FF2B5EF4-FFF2-40B4-BE49-F238E27FC236}">
                <a16:creationId xmlns:a16="http://schemas.microsoft.com/office/drawing/2014/main" id="{2444FBC6-2106-471B-BDCA-C22CE9CC9110}"/>
              </a:ext>
            </a:extLst>
          </p:cNvPr>
          <p:cNvSpPr/>
          <p:nvPr/>
        </p:nvSpPr>
        <p:spPr>
          <a:xfrm>
            <a:off x="754251" y="5503473"/>
            <a:ext cx="12310820"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(gdb) p *((heap_info*)0xb2f00000)-&gt;ar_ptr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$38 = {mutex = 0, flags = 2, fastbinsY = {0x0, 0x0, 0x0, 0xb4fe7170,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0xb4f042a8, 0xb4fe71c0, 0x0, 0x0, 0x0, 0x0}, top = 0xb2e3fff0,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last_remainder = 0xb4f02878, bins = {0xb4fe6df8, 0xb4f01ef8, 0xb4f02a58,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0xb4f02f10, 0xb4f02768, 0xb4f043c8, 0xb4f05330, 0xb4f05118, 0xb4f00060,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0xb4f00060, 0xb4f00068, 0xb4f00068, 0xb4f00070, 0xb4f00070, 0xb4f00078, </a:t>
            </a:r>
          </a:p>
        </p:txBody>
      </p:sp>
      <p:sp>
        <p:nvSpPr>
          <p:cNvPr id="5" name="矩形 4">
            <a:extLst>
              <a:ext uri="{FF2B5EF4-FFF2-40B4-BE49-F238E27FC236}">
                <a16:creationId xmlns:a16="http://schemas.microsoft.com/office/drawing/2014/main" id="{B0FD10CC-E7A2-4160-85D7-236FD0F79231}"/>
              </a:ext>
            </a:extLst>
          </p:cNvPr>
          <p:cNvSpPr/>
          <p:nvPr/>
        </p:nvSpPr>
        <p:spPr>
          <a:xfrm>
            <a:off x="7708648" y="2011958"/>
            <a:ext cx="4079963" cy="923330"/>
          </a:xfrm>
          <a:prstGeom prst="rect">
            <a:avLst/>
          </a:prstGeom>
          <a:solidFill>
            <a:schemeClr val="bg2">
              <a:lumMod val="75000"/>
            </a:schemeClr>
          </a:solid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WinDBG</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“我有强大的</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dt</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命令”</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GDB</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：“我的</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p</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加类型强转就可以了”</a:t>
            </a:r>
          </a:p>
        </p:txBody>
      </p:sp>
    </p:spTree>
    <p:extLst>
      <p:ext uri="{BB962C8B-B14F-4D97-AF65-F5344CB8AC3E}">
        <p14:creationId xmlns:p14="http://schemas.microsoft.com/office/powerpoint/2010/main" val="3449408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80A5D-9CAF-43CE-B367-54EAEC8D21BA}"/>
              </a:ext>
            </a:extLst>
          </p:cNvPr>
          <p:cNvSpPr>
            <a:spLocks noGrp="1"/>
          </p:cNvSpPr>
          <p:nvPr>
            <p:ph type="title"/>
          </p:nvPr>
        </p:nvSpPr>
        <p:spPr/>
        <p:txBody>
          <a:bodyPr/>
          <a:lstStyle/>
          <a:p>
            <a:r>
              <a:rPr lang="zh-CN" altLang="en-US" dirty="0"/>
              <a:t>获取</a:t>
            </a:r>
            <a:r>
              <a:rPr lang="en-US" altLang="zh-CN" dirty="0"/>
              <a:t>arena</a:t>
            </a:r>
            <a:r>
              <a:rPr lang="zh-CN" altLang="en-US" dirty="0"/>
              <a:t>和按需创建</a:t>
            </a:r>
          </a:p>
        </p:txBody>
      </p:sp>
      <p:sp>
        <p:nvSpPr>
          <p:cNvPr id="3" name="文本占位符 2">
            <a:extLst>
              <a:ext uri="{FF2B5EF4-FFF2-40B4-BE49-F238E27FC236}">
                <a16:creationId xmlns:a16="http://schemas.microsoft.com/office/drawing/2014/main" id="{286A3C9F-5D10-4439-8674-497E18831D4E}"/>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60398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87632C3-AE70-4D30-9239-FE2DE07C83EE}"/>
              </a:ext>
            </a:extLst>
          </p:cNvPr>
          <p:cNvSpPr>
            <a:spLocks noGrp="1"/>
          </p:cNvSpPr>
          <p:nvPr>
            <p:ph type="title"/>
          </p:nvPr>
        </p:nvSpPr>
        <p:spPr/>
        <p:txBody>
          <a:bodyPr/>
          <a:lstStyle/>
          <a:p>
            <a:r>
              <a:rPr lang="zh-CN" altLang="en-US" dirty="0"/>
              <a:t>public_mALLOc(size_t bytes)</a:t>
            </a:r>
            <a:br>
              <a:rPr lang="zh-CN" altLang="en-US" dirty="0"/>
            </a:br>
            <a:endParaRPr lang="zh-CN" altLang="en-US" dirty="0"/>
          </a:p>
        </p:txBody>
      </p:sp>
      <p:sp>
        <p:nvSpPr>
          <p:cNvPr id="6" name="矩形 5">
            <a:extLst>
              <a:ext uri="{FF2B5EF4-FFF2-40B4-BE49-F238E27FC236}">
                <a16:creationId xmlns:a16="http://schemas.microsoft.com/office/drawing/2014/main" id="{0BCF3F29-13CA-4C8A-A55A-01B34E68F0DA}"/>
              </a:ext>
            </a:extLst>
          </p:cNvPr>
          <p:cNvSpPr/>
          <p:nvPr/>
        </p:nvSpPr>
        <p:spPr>
          <a:xfrm>
            <a:off x="646111" y="1317523"/>
            <a:ext cx="12862560" cy="507831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Public wrappers.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Void_t*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public_mALLOc(size_t bytes)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mstate ar_ptr;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Void_t *victim;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__malloc_ptr_t (*hook) __MALLOC_P ((size_t, __const __malloc_ptr_t))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__malloc_hook;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 (hook != NULL)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return (*hook)(bytes, RETURN_ADDRESS (0));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zh-CN" altLang="en-US" sz="2800" b="0"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arena_get</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(ar_ptr, bytes);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if(!ar_ptr)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return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victim = </a:t>
            </a:r>
            <a:r>
              <a:rPr kumimoji="0" lang="zh-CN" altLang="en-US" sz="2400" b="0"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_int_malloc</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zh-CN" altLang="en-US" sz="4400" b="1" i="0" u="none" strike="noStrike" kern="1200" cap="none" spc="0" normalizeH="0" baseline="0" noProof="0" dirty="0">
                <a:ln>
                  <a:noFill/>
                </a:ln>
                <a:solidFill>
                  <a:srgbClr val="FF0000"/>
                </a:solidFill>
                <a:effectLst/>
                <a:uLnTx/>
                <a:uFillTx/>
                <a:latin typeface="Century Gothic" panose="020B0502020202020204"/>
                <a:ea typeface="宋体" panose="02010600030101010101" pitchFamily="2" charset="-122"/>
                <a:cs typeface="+mn-cs"/>
              </a:rPr>
              <a:t>ar_ptr</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bytes);</a:t>
            </a:r>
          </a:p>
        </p:txBody>
      </p:sp>
      <p:sp>
        <p:nvSpPr>
          <p:cNvPr id="8" name="文本框 7">
            <a:extLst>
              <a:ext uri="{FF2B5EF4-FFF2-40B4-BE49-F238E27FC236}">
                <a16:creationId xmlns:a16="http://schemas.microsoft.com/office/drawing/2014/main" id="{FFC526FE-F51A-4E28-A678-8B44257D0AD1}"/>
              </a:ext>
            </a:extLst>
          </p:cNvPr>
          <p:cNvSpPr txBox="1"/>
          <p:nvPr/>
        </p:nvSpPr>
        <p:spPr>
          <a:xfrm>
            <a:off x="9058275" y="5486400"/>
            <a:ext cx="208216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来自</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Gloger</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网站的代码</a:t>
            </a:r>
          </a:p>
        </p:txBody>
      </p:sp>
      <p:sp>
        <p:nvSpPr>
          <p:cNvPr id="2" name="对话气泡: 圆角矩形 1">
            <a:extLst>
              <a:ext uri="{FF2B5EF4-FFF2-40B4-BE49-F238E27FC236}">
                <a16:creationId xmlns:a16="http://schemas.microsoft.com/office/drawing/2014/main" id="{CFC5C15E-581F-4459-B96F-019DABEE88E6}"/>
              </a:ext>
            </a:extLst>
          </p:cNvPr>
          <p:cNvSpPr/>
          <p:nvPr/>
        </p:nvSpPr>
        <p:spPr>
          <a:xfrm>
            <a:off x="5021451" y="4579284"/>
            <a:ext cx="1668593" cy="907116"/>
          </a:xfrm>
          <a:prstGeom prst="wedgeRoundRectCallout">
            <a:avLst>
              <a:gd name="adj1" fmla="val -47769"/>
              <a:gd name="adj2" fmla="val 81294"/>
              <a:gd name="adj3" fmla="val 16667"/>
            </a:avLst>
          </a:prstGeom>
          <a:solidFill>
            <a:schemeClr val="accent5">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内部分配都是围绕</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arena</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进行的</a:t>
            </a:r>
          </a:p>
        </p:txBody>
      </p:sp>
    </p:spTree>
    <p:extLst>
      <p:ext uri="{BB962C8B-B14F-4D97-AF65-F5344CB8AC3E}">
        <p14:creationId xmlns:p14="http://schemas.microsoft.com/office/powerpoint/2010/main" val="3728635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B303658-E2EA-42C3-A511-9754D1644ED9}"/>
              </a:ext>
            </a:extLst>
          </p:cNvPr>
          <p:cNvSpPr/>
          <p:nvPr/>
        </p:nvSpPr>
        <p:spPr>
          <a:xfrm>
            <a:off x="646111" y="1555046"/>
            <a:ext cx="12374880" cy="461664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arena_get() acquires an arena and locks the corresponding mutex.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First, </a:t>
            </a:r>
            <a:r>
              <a:rPr kumimoji="0" lang="zh-CN" altLang="en-US" sz="20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try the one last locked successfully </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by this thread.  (This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is the common case and handled with a macro for speed.)  Then, </a:t>
            </a:r>
            <a:r>
              <a:rPr kumimoji="0" lang="zh-CN" altLang="en-US" sz="1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loop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once over the circularly linked list of arenas.  If no arena 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readily available, create a new one</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In this latter case, `size'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is just a hint as to how much memory will be required immediately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in the new arena.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#define </a:t>
            </a:r>
            <a:r>
              <a:rPr kumimoji="0" lang="zh-CN" altLang="en-US" sz="24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arena_get</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(ptr, size) do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Void_t *vptr = NULL;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 (mstate)tsd_getspecific(arena_key, vptr);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if(ptr &amp;&amp; !mutex_trylock(&amp;ptr-&gt;mutex))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THREAD_STAT(++(ptr-&gt;stat_lock_direct));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else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 arena_get2(ptr, (size));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while(0)</a:t>
            </a:r>
          </a:p>
        </p:txBody>
      </p:sp>
    </p:spTree>
    <p:extLst>
      <p:ext uri="{BB962C8B-B14F-4D97-AF65-F5344CB8AC3E}">
        <p14:creationId xmlns:p14="http://schemas.microsoft.com/office/powerpoint/2010/main" val="352578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ln>
            <a:noFill/>
          </a:ln>
          <a:effectLst/>
        </p:spPr>
      </p:sp>
      <p:pic>
        <p:nvPicPr>
          <p:cNvPr id="12" name="Picture 11"/>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图片 3">
            <a:extLst>
              <a:ext uri="{FF2B5EF4-FFF2-40B4-BE49-F238E27FC236}">
                <a16:creationId xmlns:a16="http://schemas.microsoft.com/office/drawing/2014/main" id="{2D3FABA9-C8EA-4316-ABFA-BD8667F537A8}"/>
              </a:ext>
            </a:extLst>
          </p:cNvPr>
          <p:cNvPicPr>
            <a:picLocks noGrp="1" noChangeAspect="1"/>
          </p:cNvPicPr>
          <p:nvPr>
            <p:ph idx="1"/>
          </p:nvPr>
        </p:nvPicPr>
        <p:blipFill rotWithShape="1">
          <a:blip r:embed="rId7"/>
          <a:srcRect b="25000"/>
          <a:stretch/>
        </p:blipFill>
        <p:spPr>
          <a:xfrm>
            <a:off x="20" y="10"/>
            <a:ext cx="12191980" cy="6857990"/>
          </a:xfrm>
          <a:prstGeom prst="rect">
            <a:avLst/>
          </a:prstGeom>
        </p:spPr>
      </p:pic>
      <p:sp>
        <p:nvSpPr>
          <p:cNvPr id="24"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Rectangle 4">
            <a:extLst>
              <a:ext uri="{FF2B5EF4-FFF2-40B4-BE49-F238E27FC236}">
                <a16:creationId xmlns:a16="http://schemas.microsoft.com/office/drawing/2014/main" id="{352CEF2C-4631-4075-837C-DE509FE3AF2C}"/>
              </a:ext>
            </a:extLst>
          </p:cNvPr>
          <p:cNvSpPr/>
          <p:nvPr/>
        </p:nvSpPr>
        <p:spPr>
          <a:xfrm>
            <a:off x="172219" y="6093527"/>
            <a:ext cx="9536143" cy="64443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张银奎，</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Raymond Zhang</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，格蠹老雷，</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软件调试</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和</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格蠹汇编</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作者</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hlinkClick r:id="rId8"/>
              </a:rPr>
              <a:t>http://advdbg.org</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hlinkClick r:id="rId9"/>
              </a:rPr>
              <a:t>http://weibo.com/dbgger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格友公众号</a:t>
            </a:r>
          </a:p>
        </p:txBody>
      </p:sp>
    </p:spTree>
    <p:extLst>
      <p:ext uri="{BB962C8B-B14F-4D97-AF65-F5344CB8AC3E}">
        <p14:creationId xmlns:p14="http://schemas.microsoft.com/office/powerpoint/2010/main" val="3988706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BF7BF6B-1B15-49A5-A206-E8027E94C49B}"/>
              </a:ext>
            </a:extLst>
          </p:cNvPr>
          <p:cNvSpPr/>
          <p:nvPr/>
        </p:nvSpPr>
        <p:spPr>
          <a:xfrm>
            <a:off x="646111" y="564446"/>
            <a:ext cx="10180320" cy="606319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2906	/*------------------------ Public wrappers.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2907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2908	void*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2909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public_mALLOc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size_t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bytes)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2910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2911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mstate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ar_ptr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2912	  void *victim;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2913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2914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malloc_ptr_t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(*hook)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size_t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const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malloc_ptr_t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2915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force_reg</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malloc_hook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2916	  if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builtin_expect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(hook != NULL,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2917	    return (*hook)(bytes, RETURN_ADDRESS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2918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2919	  </a:t>
            </a:r>
            <a:r>
              <a:rPr kumimoji="0" lang="en-US" altLang="zh-CN" sz="4000" b="0"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arena_lookup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ar_ptr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2920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2921	  </a:t>
            </a:r>
            <a:r>
              <a:rPr kumimoji="0" lang="en-US" altLang="zh-CN" sz="2400" b="0"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arena_lock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ar_ptr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bytes);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2922	  if(!</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ar_ptr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2923	    return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2924	  victim = 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int_malloc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ar_ptr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bytes);</a:t>
            </a:r>
          </a:p>
        </p:txBody>
      </p:sp>
      <p:sp>
        <p:nvSpPr>
          <p:cNvPr id="4" name="文本框 3">
            <a:extLst>
              <a:ext uri="{FF2B5EF4-FFF2-40B4-BE49-F238E27FC236}">
                <a16:creationId xmlns:a16="http://schemas.microsoft.com/office/drawing/2014/main" id="{68959C9C-3B92-45AA-AE29-F9FC9FA8BB47}"/>
              </a:ext>
            </a:extLst>
          </p:cNvPr>
          <p:cNvSpPr txBox="1"/>
          <p:nvPr/>
        </p:nvSpPr>
        <p:spPr>
          <a:xfrm>
            <a:off x="9117309" y="5760720"/>
            <a:ext cx="17091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Glibc</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中的代码</a:t>
            </a:r>
          </a:p>
        </p:txBody>
      </p:sp>
    </p:spTree>
    <p:extLst>
      <p:ext uri="{BB962C8B-B14F-4D97-AF65-F5344CB8AC3E}">
        <p14:creationId xmlns:p14="http://schemas.microsoft.com/office/powerpoint/2010/main" val="3574339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AF6863-C8A0-4B96-A5EE-EDBF44A645DE}"/>
              </a:ext>
            </a:extLst>
          </p:cNvPr>
          <p:cNvSpPr/>
          <p:nvPr/>
        </p:nvSpPr>
        <p:spPr>
          <a:xfrm>
            <a:off x="1478280" y="2432596"/>
            <a:ext cx="8427720" cy="147732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#define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arena_lookup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do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void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vptr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NULL;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mstate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36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tsd_getspecific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arena_key</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vptr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while(0)</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3" name="矩形 2">
            <a:extLst>
              <a:ext uri="{FF2B5EF4-FFF2-40B4-BE49-F238E27FC236}">
                <a16:creationId xmlns:a16="http://schemas.microsoft.com/office/drawing/2014/main" id="{6705C10E-688B-4B0B-BE39-ED976A9FA174}"/>
              </a:ext>
            </a:extLst>
          </p:cNvPr>
          <p:cNvSpPr/>
          <p:nvPr/>
        </p:nvSpPr>
        <p:spPr>
          <a:xfrm>
            <a:off x="1478280" y="5011341"/>
            <a:ext cx="7991184" cy="70788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做了一些简化，总是从线程局部存储中取，如果取到为空，稍后的</a:t>
            </a:r>
            <a:r>
              <a:rPr kumimoji="0" lang="en-US" altLang="zh-CN" sz="20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lock</a:t>
            </a:r>
            <a:r>
              <a:rPr kumimoji="0" lang="zh-CN" altLang="en-US" sz="20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函数会动态创建</a:t>
            </a:r>
          </a:p>
        </p:txBody>
      </p:sp>
    </p:spTree>
    <p:extLst>
      <p:ext uri="{BB962C8B-B14F-4D97-AF65-F5344CB8AC3E}">
        <p14:creationId xmlns:p14="http://schemas.microsoft.com/office/powerpoint/2010/main" val="2872776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57E1F2C-725B-4578-A1FD-AF5462DBE19A}"/>
              </a:ext>
            </a:extLst>
          </p:cNvPr>
          <p:cNvSpPr/>
          <p:nvPr/>
        </p:nvSpPr>
        <p:spPr>
          <a:xfrm>
            <a:off x="636902" y="867906"/>
            <a:ext cx="11545889" cy="550920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disassemble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libc_malloc</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Dump of assembler code for function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0xb7154ef0 &lt;+0&gt;:	sub    $0x3c,%esp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0xb7154ef3 &lt;+3&gt;: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%ebx,0x2c(%</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esp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0xb7154ef7 &lt;+7&gt;:	call   0xb72096c3 &lt;__i686.get_pc_thunk.bx&gt;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0xb7154efc &lt;+12&gt;:	add    $0x12f0f8,%ebx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0xb7154f02 &lt;+18&gt;: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%ebp,0x38(%</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esp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0xb7154f06 &lt;+22&gt;: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0x40(%</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esp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ebp</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0xb7154f0a &lt;+26&gt;: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%esi,0x30(%</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esp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0xb7154f0e &lt;+30&gt;: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%edi,0x34(%</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esp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0xb7154f12 &lt;+34&gt;: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-0xbc(%</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ebx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eax</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0xb7154f18 &lt;+40&gt;: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eax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eax</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0xb7154f1a &lt;+42&gt;:	test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eax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eax</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0xb7154f1c &lt;+44&gt;: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jne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0xb71550ba &lt;__GI___libc_malloc+458&gt;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 0xb7154f22 &lt;+50&gt;: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-0x188(%</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ebx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edx</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0xb7154f28 &lt;+56&gt;:	</a:t>
            </a:r>
            <a:r>
              <a:rPr kumimoji="0" lang="en-US" altLang="zh-CN" sz="28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mov</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%gs:0x0,%ecx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0xb7154f2f &lt;+63&gt;: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(%ecx,%edx,1),%</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edi</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0xb7154f32 &lt;+66&gt;:	test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edi</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edi</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0xb7154f34 &lt;+68&gt;: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je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0xb7155038 &lt;__GI___libc_malloc+328&gt;</a:t>
            </a:r>
          </a:p>
        </p:txBody>
      </p:sp>
    </p:spTree>
    <p:extLst>
      <p:ext uri="{BB962C8B-B14F-4D97-AF65-F5344CB8AC3E}">
        <p14:creationId xmlns:p14="http://schemas.microsoft.com/office/powerpoint/2010/main" val="2564647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4CE4077-2985-4BA4-8355-40F80C660820}"/>
              </a:ext>
            </a:extLst>
          </p:cNvPr>
          <p:cNvSpPr/>
          <p:nvPr/>
        </p:nvSpPr>
        <p:spPr>
          <a:xfrm>
            <a:off x="640080" y="322451"/>
            <a:ext cx="12862560" cy="57861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set disassembly-flavor intel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disassemble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libc_malloc</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Dump of assembler code for function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0xb7154ef0 &lt;+0&gt;:	sub    esp,0x3c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0xb7154ef3 &lt;+3&gt;: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DWORD PTR [esp+0x2c],</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ebx</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0xb7154ef7 &lt;+7&gt;:	call   0xb72096c3 &lt;__i686.get_pc_thunk.bx&gt;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0xb7154efc &lt;+12&gt;:	add    ebx,0x12f0f8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0xb7154f02 &lt;+18&gt;: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DWORD PTR [esp+0x38],</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ebp</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0xb7154f06 &lt;+22&gt;: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ebp,DWORD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[esp+0x40]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0xb7154f0a &lt;+26&gt;: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DWORD PTR [esp+0x30],</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esi</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0xb7154f0e &lt;+30&gt;: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DWORD PTR [esp+0x34],</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edi</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0xb7154f12 &lt;+34&gt;: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eax,DWORD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[ebx-0xbc]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0xb7154f18 &lt;+40&gt;: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eax,DWORD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eax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0xb7154f1a &lt;+42&gt;:	test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eax,eax</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0xb7154f1c &lt;+44&gt;: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jne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0xb71550ba &lt;__GI___libc_malloc+458&gt;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 0xb7154f22 &lt;+50&gt;: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edx,DWORD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[ebx-0x188]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0xb7154f28 &lt;+56&gt;:</a:t>
            </a:r>
            <a:r>
              <a:rPr kumimoji="0" lang="en-US" altLang="zh-CN" sz="1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a:t>
            </a:r>
            <a:r>
              <a:rPr kumimoji="0" lang="en-US" altLang="zh-CN" sz="28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mov</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a:t>
            </a:r>
            <a:r>
              <a:rPr kumimoji="0" lang="en-US" altLang="zh-CN" sz="28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ecx,DWORD</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PTR gs:0x0</a:t>
            </a:r>
            <a:endParaRPr kumimoji="0" lang="en-US" altLang="zh-CN" sz="1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0xb7154f2f &lt;+63&gt;: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edi,DWORD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ecx+edx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0xb7154f32 &lt;+66&gt;:	test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edi,edi</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0xb7154f34 &lt;+68&gt;: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je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0xb7155038 &lt;__GI___libc_malloc+328&gt;</a:t>
            </a:r>
          </a:p>
        </p:txBody>
      </p:sp>
    </p:spTree>
    <p:extLst>
      <p:ext uri="{BB962C8B-B14F-4D97-AF65-F5344CB8AC3E}">
        <p14:creationId xmlns:p14="http://schemas.microsoft.com/office/powerpoint/2010/main" val="2529698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1E63B6D-AAB6-46D5-BDB0-6521C89427B5}"/>
              </a:ext>
            </a:extLst>
          </p:cNvPr>
          <p:cNvSpPr/>
          <p:nvPr/>
        </p:nvSpPr>
        <p:spPr>
          <a:xfrm>
            <a:off x="1126210" y="1506820"/>
            <a:ext cx="9144000" cy="455509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#ifdef PER_THREAD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define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arena_lock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size) do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(void)</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mutex_lock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(&amp;</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-&gt;mutex);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else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arena_get2</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(size));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while(0)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#else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define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arena_lock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size) do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&amp;&amp;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mutex_trylock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(&amp;</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-&gt;mutex))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THREAD_STAT(++(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stat_lock_direct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else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arena_get2</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(size));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while(0)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#endif</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3" name="矩形 2">
            <a:extLst>
              <a:ext uri="{FF2B5EF4-FFF2-40B4-BE49-F238E27FC236}">
                <a16:creationId xmlns:a16="http://schemas.microsoft.com/office/drawing/2014/main" id="{5B109078-8A71-4409-AF07-C1407C75DC88}"/>
              </a:ext>
            </a:extLst>
          </p:cNvPr>
          <p:cNvSpPr/>
          <p:nvPr/>
        </p:nvSpPr>
        <p:spPr>
          <a:xfrm>
            <a:off x="8200630" y="4251724"/>
            <a:ext cx="3004645" cy="101566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arena_get2</a:t>
            </a:r>
            <a:r>
              <a:rPr kumimoji="0" lang="zh-CN" altLang="en-US" sz="2000" b="1"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内部如果找不到可用的</a:t>
            </a:r>
            <a:r>
              <a:rPr kumimoji="0" lang="en-US" altLang="zh-CN" sz="2000" b="1"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arena</a:t>
            </a:r>
            <a:r>
              <a:rPr kumimoji="0" lang="zh-CN" altLang="en-US" sz="2000" b="1"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则</a:t>
            </a:r>
            <a:r>
              <a:rPr kumimoji="0" lang="en-US" altLang="zh-CN" sz="20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_</a:t>
            </a:r>
            <a:r>
              <a:rPr kumimoji="0" lang="en-US" altLang="zh-CN" sz="20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int_new_arena</a:t>
            </a:r>
            <a:r>
              <a:rPr kumimoji="0" lang="en-US" altLang="zh-CN" sz="20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(size);</a:t>
            </a:r>
            <a:endParaRPr kumimoji="0" lang="zh-CN" altLang="en-US" sz="20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4032269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9E9310D-BDFF-407F-9E6E-4A26D5556841}"/>
              </a:ext>
            </a:extLst>
          </p:cNvPr>
          <p:cNvSpPr/>
          <p:nvPr/>
        </p:nvSpPr>
        <p:spPr>
          <a:xfrm>
            <a:off x="716280" y="1306681"/>
            <a:ext cx="12862560" cy="31393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0xb7154f2f	2919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arena_lookup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ar_ptr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0xb7154f22 &lt;__GI___libc_malloc+50&gt;:	8b 93 78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ff</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ff</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edx,DWORD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[ebx-0x188]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0xb7154f28 &lt;__GI___libc_malloc+56&gt;:	65 8b 0d 00 00 00 00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ecx,DWORD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gs:0x0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 0xb7154f2f &lt;__GI___libc_malloc+63&gt;:	8b 3c 11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mov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edi,DWORD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ecx+edx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eax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0x0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ecx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0xb67f5840	-1233168320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0xffffffd8	-40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ebx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0xb7283ff4	-1222098956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esp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0xbffc2f70	0xbffc2f70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ebp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0x24	0x24</a:t>
            </a:r>
          </a:p>
        </p:txBody>
      </p:sp>
      <p:sp>
        <p:nvSpPr>
          <p:cNvPr id="4" name="矩形 3">
            <a:extLst>
              <a:ext uri="{FF2B5EF4-FFF2-40B4-BE49-F238E27FC236}">
                <a16:creationId xmlns:a16="http://schemas.microsoft.com/office/drawing/2014/main" id="{A72A2EE4-38CA-4E70-9173-C14D6EDABB52}"/>
              </a:ext>
            </a:extLst>
          </p:cNvPr>
          <p:cNvSpPr/>
          <p:nvPr/>
        </p:nvSpPr>
        <p:spPr>
          <a:xfrm>
            <a:off x="716280" y="4751755"/>
            <a:ext cx="6096000" cy="646331"/>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x /x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ecx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edx</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0xb67f5818:	0xb7284440</a:t>
            </a:r>
          </a:p>
        </p:txBody>
      </p:sp>
      <p:sp>
        <p:nvSpPr>
          <p:cNvPr id="5" name="矩形 4">
            <a:extLst>
              <a:ext uri="{FF2B5EF4-FFF2-40B4-BE49-F238E27FC236}">
                <a16:creationId xmlns:a16="http://schemas.microsoft.com/office/drawing/2014/main" id="{433252B0-5E30-47F6-B667-BAE4A6203F9D}"/>
              </a:ext>
            </a:extLst>
          </p:cNvPr>
          <p:cNvSpPr/>
          <p:nvPr/>
        </p:nvSpPr>
        <p:spPr>
          <a:xfrm>
            <a:off x="716280" y="5703839"/>
            <a:ext cx="6096000" cy="646331"/>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 &amp;</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$16 = (struct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malloc_state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0xb7284440</a:t>
            </a:r>
          </a:p>
        </p:txBody>
      </p:sp>
      <p:sp>
        <p:nvSpPr>
          <p:cNvPr id="6" name="文本框 5">
            <a:extLst>
              <a:ext uri="{FF2B5EF4-FFF2-40B4-BE49-F238E27FC236}">
                <a16:creationId xmlns:a16="http://schemas.microsoft.com/office/drawing/2014/main" id="{3A47E21B-49AB-483F-A988-CE77E8781552}"/>
              </a:ext>
            </a:extLst>
          </p:cNvPr>
          <p:cNvSpPr txBox="1"/>
          <p:nvPr/>
        </p:nvSpPr>
        <p:spPr>
          <a:xfrm>
            <a:off x="7360920" y="4936421"/>
            <a:ext cx="415049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这次分配使用的刚好是主场地</a:t>
            </a:r>
          </a:p>
        </p:txBody>
      </p:sp>
    </p:spTree>
    <p:extLst>
      <p:ext uri="{BB962C8B-B14F-4D97-AF65-F5344CB8AC3E}">
        <p14:creationId xmlns:p14="http://schemas.microsoft.com/office/powerpoint/2010/main" val="3486840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59EC9B-829B-472C-BC86-DB9724606195}"/>
              </a:ext>
            </a:extLst>
          </p:cNvPr>
          <p:cNvSpPr/>
          <p:nvPr/>
        </p:nvSpPr>
        <p:spPr>
          <a:xfrm>
            <a:off x="335280" y="479376"/>
            <a:ext cx="15133320" cy="618630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  </a:t>
            </a:r>
            <a:r>
              <a:rPr kumimoji="0" lang="en-US" altLang="zh-CN" sz="28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new_heap</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(size=3168,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top_pad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=131072) at arena.c:523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0xb79c227f in </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_</a:t>
            </a:r>
            <a:r>
              <a:rPr kumimoji="0" lang="en-US" altLang="zh-CN" sz="28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int_new_arena</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(size=2040) at arena.c:712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  arena_get2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avoid_arena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=0x0, size=2040,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a_tsd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=&lt;optimized out&gt;) at arena.c:856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  </a:t>
            </a:r>
            <a:r>
              <a:rPr kumimoji="0" lang="en-US" altLang="zh-CN" sz="24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arena_get2 </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a_tsd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=&lt;optimized out&gt;, size=2040,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avoid_arena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=0x0) at arena.c:823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#4  0xb79c422d in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libc_calloc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(n=1,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elem_size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=2040) at malloc.c:3291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#5  0xb7397753 in ?? () from /lib/i386-linux-gnu/libglib-2.0.so.0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#6  0xb7397e6b in g_malloc0 () from /lib/i386-linux-gnu/libglib-2.0.so.0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#7  0xb7360215 in ?? () from /lib/i386-linux-gnu/libglib-2.0.so.0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#8  0xb73ac445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g_slice_alloc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from /lib/i386-linux-gnu/libglib-2.0.so.0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#9  0xb73ac796 in g_slice_alloc0 () from /lib/i386-linux-gnu/libglib-2.0.so.0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#10 0xb73a004b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g_queue_new</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from /lib/i386-linux-gnu/libglib-2.0.so.0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#11 0xb73912d5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g_main_context_push_thread_default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from /lib/i386-linux-gnu/libglib-2.0.so.0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#12 0xb6e5e11c in ?? () from /usr/lib/i386-linux-gnu/gio/modules/libdconfsettings.so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#13 0xb73b5673 in ?? () from /lib/i386-linux-gnu/libglib-2.0.so.0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#14 0xb7afcd4c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start_thread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=0xb6c2fb40) at pthread_create.c:308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#15 0xb7a3b87e in clone ()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sysdeps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unix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linux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/i386/clone.S:130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info threads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Id   Target Id         Frame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2</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Thread 0xb6c2fb40 (LWP 13642)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dconf</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worker"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new_heap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(size=3168,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top_pad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=131072) at arena.c:523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1    Thread 0xb7063840 (LWP 13639)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gemalloc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__GI__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dl_debug_state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at dl-debug.c:77</a:t>
            </a:r>
          </a:p>
        </p:txBody>
      </p:sp>
    </p:spTree>
    <p:extLst>
      <p:ext uri="{BB962C8B-B14F-4D97-AF65-F5344CB8AC3E}">
        <p14:creationId xmlns:p14="http://schemas.microsoft.com/office/powerpoint/2010/main" val="2039987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DE71FF3-1DB2-4156-A869-7B16D1AA5E6B}"/>
              </a:ext>
            </a:extLst>
          </p:cNvPr>
          <p:cNvSpPr/>
          <p:nvPr/>
        </p:nvSpPr>
        <p:spPr>
          <a:xfrm>
            <a:off x="975360" y="628918"/>
            <a:ext cx="10805160"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frame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  arena_get2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avoid_arena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=0x0, size=2040,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a_tsd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=&lt;optimized out&gt;) at arena.c:856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856	#else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frame 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#4  0xb79c422d in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libc_calloc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(n=1,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elem_size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=2040) at malloc.c:3291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3291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arena_get2(</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-&gt;next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sz</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p:txBody>
      </p:sp>
      <p:sp>
        <p:nvSpPr>
          <p:cNvPr id="3" name="矩形 2">
            <a:extLst>
              <a:ext uri="{FF2B5EF4-FFF2-40B4-BE49-F238E27FC236}">
                <a16:creationId xmlns:a16="http://schemas.microsoft.com/office/drawing/2014/main" id="{8D05BEDB-93D7-45A8-BD24-7869720628DE}"/>
              </a:ext>
            </a:extLst>
          </p:cNvPr>
          <p:cNvSpPr/>
          <p:nvPr/>
        </p:nvSpPr>
        <p:spPr>
          <a:xfrm>
            <a:off x="975360" y="2625864"/>
            <a:ext cx="12862560" cy="489364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 (mem ==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Maybe the failure is due to running out of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mmapped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areas.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&amp;</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(void)</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mutex_lock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(&amp;</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main_arena.mutex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mem = 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int_malloc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(&amp;</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sz</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(void)</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mutex_unlock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(&amp;</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main_arena.mutex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else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 or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sbrk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has failed and there is still a chance to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(void)</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mutex_lock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(&amp;</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main_arena.mutex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t>
            </a:r>
            <a:r>
              <a:rPr kumimoji="0" lang="en-US" altLang="zh-CN" sz="2400" b="0"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arena_get2</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-&gt;next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sz</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(void)</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mutex_unlock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(&amp;</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main_arena.mutex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mem = 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int_malloc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sz</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(void)</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mutex_unlock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(&amp;</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-&gt;mutex);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 (mem == 0) return 0;</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4" name="文本框 3">
            <a:extLst>
              <a:ext uri="{FF2B5EF4-FFF2-40B4-BE49-F238E27FC236}">
                <a16:creationId xmlns:a16="http://schemas.microsoft.com/office/drawing/2014/main" id="{117C2538-FEBE-4F3D-BFF1-2B57DCB3C9F3}"/>
              </a:ext>
            </a:extLst>
          </p:cNvPr>
          <p:cNvSpPr txBox="1"/>
          <p:nvPr/>
        </p:nvSpPr>
        <p:spPr>
          <a:xfrm>
            <a:off x="9966961" y="3368040"/>
            <a:ext cx="140208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Calloc</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的错误处理代码中触发创建</a:t>
            </a:r>
          </a:p>
        </p:txBody>
      </p:sp>
    </p:spTree>
    <p:extLst>
      <p:ext uri="{BB962C8B-B14F-4D97-AF65-F5344CB8AC3E}">
        <p14:creationId xmlns:p14="http://schemas.microsoft.com/office/powerpoint/2010/main" val="2883986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EE29E-D9EC-4FEA-8F07-5469EF8170F4}"/>
              </a:ext>
            </a:extLst>
          </p:cNvPr>
          <p:cNvSpPr>
            <a:spLocks noGrp="1"/>
          </p:cNvSpPr>
          <p:nvPr>
            <p:ph type="title"/>
          </p:nvPr>
        </p:nvSpPr>
        <p:spPr/>
        <p:txBody>
          <a:bodyPr/>
          <a:lstStyle/>
          <a:p>
            <a:r>
              <a:rPr lang="zh-CN" altLang="en-US" dirty="0"/>
              <a:t>不忘初心</a:t>
            </a:r>
          </a:p>
        </p:txBody>
      </p:sp>
      <p:sp>
        <p:nvSpPr>
          <p:cNvPr id="3" name="矩形 2">
            <a:extLst>
              <a:ext uri="{FF2B5EF4-FFF2-40B4-BE49-F238E27FC236}">
                <a16:creationId xmlns:a16="http://schemas.microsoft.com/office/drawing/2014/main" id="{3BA1D6E3-15AE-44E6-BF04-75B2FEDF3B09}"/>
              </a:ext>
            </a:extLst>
          </p:cNvPr>
          <p:cNvSpPr/>
          <p:nvPr/>
        </p:nvSpPr>
        <p:spPr>
          <a:xfrm>
            <a:off x="1021080" y="2901018"/>
            <a:ext cx="10774680" cy="144655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Malloc implementation for </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multiple threads without lock contention</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Copyright (C) 2001-2006, 2007, 2008, 2009, 2011 Free Software Foundation, Inc.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This file is part of the GNU C Library.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Contributed by </a:t>
            </a:r>
            <a:r>
              <a:rPr kumimoji="0" lang="en-US" altLang="zh-CN" sz="24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Wolfram Gloger </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&lt;wg@malloc.de&gt;, 2001.</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2084402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A95A355-0DA9-460E-81CD-582A2A13DEDA}"/>
              </a:ext>
            </a:extLst>
          </p:cNvPr>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634" y="-107854"/>
            <a:ext cx="12194634" cy="8163630"/>
          </a:xfrm>
          <a:prstGeom prst="rect">
            <a:avLst/>
          </a:prstGeom>
        </p:spPr>
      </p:pic>
      <p:sp>
        <p:nvSpPr>
          <p:cNvPr id="3" name="Content Placeholder 2"/>
          <p:cNvSpPr>
            <a:spLocks noGrp="1"/>
          </p:cNvSpPr>
          <p:nvPr>
            <p:ph idx="4294967295"/>
          </p:nvPr>
        </p:nvSpPr>
        <p:spPr>
          <a:xfrm>
            <a:off x="663572" y="6100386"/>
            <a:ext cx="8947150" cy="446087"/>
          </a:xfrm>
        </p:spPr>
        <p:txBody>
          <a:bodyPr/>
          <a:lstStyle/>
          <a:p>
            <a:r>
              <a:rPr lang="en-US" altLang="zh-CN" dirty="0" err="1"/>
              <a:t>Malloc.c</a:t>
            </a:r>
            <a:endParaRPr lang="en-US" dirty="0"/>
          </a:p>
        </p:txBody>
      </p:sp>
      <p:sp>
        <p:nvSpPr>
          <p:cNvPr id="4" name="Rectangle 3"/>
          <p:cNvSpPr/>
          <p:nvPr/>
        </p:nvSpPr>
        <p:spPr>
          <a:xfrm>
            <a:off x="485047" y="0"/>
            <a:ext cx="11706953" cy="489364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Why use this </a:t>
            </a: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malloc</a:t>
            </a: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This is </a:t>
            </a:r>
            <a:r>
              <a:rPr kumimoji="0" lang="en-US" sz="4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not the fastest, most space-conserving, most portable, or most tunable</a:t>
            </a:r>
            <a:r>
              <a:rPr kumimoji="0" lang="en-US" sz="3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malloc ever written. </a:t>
            </a:r>
            <a:r>
              <a:rPr kumimoji="0" lang="en-US" sz="3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However it is </a:t>
            </a:r>
            <a:r>
              <a:rPr kumimoji="0" lang="en-US" sz="3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among the fastest while also being among the most space-conserving, portable and tunable</a:t>
            </a: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Consistent </a:t>
            </a:r>
            <a:r>
              <a:rPr kumimoji="0" lang="en-US" sz="4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balance</a:t>
            </a: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across these factors results in a good general-purpose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allocator for </a:t>
            </a:r>
            <a:r>
              <a:rPr kumimoji="0" lang="en-US" sz="2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malloc</a:t>
            </a:r>
            <a:r>
              <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-intensive programs.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166211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ln>
            <a:noFill/>
          </a:ln>
          <a:effectLst/>
        </p:spPr>
      </p:sp>
      <p:pic>
        <p:nvPicPr>
          <p:cNvPr id="12" name="Picture 11"/>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图片 4" descr="图片包含 户外, 天空, 建筑物, 地面&#10;&#10;已生成极高可信度的说明">
            <a:extLst>
              <a:ext uri="{FF2B5EF4-FFF2-40B4-BE49-F238E27FC236}">
                <a16:creationId xmlns:a16="http://schemas.microsoft.com/office/drawing/2014/main" id="{61A83158-CEC0-4D74-9628-A379D9B6B260}"/>
              </a:ext>
            </a:extLst>
          </p:cNvPr>
          <p:cNvPicPr>
            <a:picLocks noChangeAspect="1"/>
          </p:cNvPicPr>
          <p:nvPr/>
        </p:nvPicPr>
        <p:blipFill rotWithShape="1">
          <a:blip r:embed="rId7">
            <a:duotone>
              <a:prstClr val="black"/>
              <a:schemeClr val="accent5">
                <a:tint val="45000"/>
                <a:satMod val="400000"/>
              </a:schemeClr>
            </a:duotone>
            <a:alphaModFix amt="25000"/>
            <a:extLst/>
          </a:blip>
          <a:srcRect t="26078" r="7350" b="-1"/>
          <a:stretch/>
        </p:blipFill>
        <p:spPr>
          <a:xfrm>
            <a:off x="20" y="10"/>
            <a:ext cx="12191980" cy="6857990"/>
          </a:xfrm>
          <a:prstGeom prst="rect">
            <a:avLst/>
          </a:prstGeom>
        </p:spPr>
      </p:pic>
      <p:sp>
        <p:nvSpPr>
          <p:cNvPr id="24"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8B730EE5-DD2C-408C-A803-9BA07D73CCC3}"/>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zh-CN" altLang="en-US" sz="7200"/>
              <a:t>内存问题是软件世界的住房问题</a:t>
            </a:r>
          </a:p>
        </p:txBody>
      </p:sp>
    </p:spTree>
    <p:extLst>
      <p:ext uri="{BB962C8B-B14F-4D97-AF65-F5344CB8AC3E}">
        <p14:creationId xmlns:p14="http://schemas.microsoft.com/office/powerpoint/2010/main" val="3608770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F9910-4973-4F4D-A5B2-109F1D828738}"/>
              </a:ext>
            </a:extLst>
          </p:cNvPr>
          <p:cNvSpPr>
            <a:spLocks noGrp="1"/>
          </p:cNvSpPr>
          <p:nvPr>
            <p:ph type="title"/>
          </p:nvPr>
        </p:nvSpPr>
        <p:spPr/>
        <p:txBody>
          <a:bodyPr/>
          <a:lstStyle/>
          <a:p>
            <a:r>
              <a:rPr lang="zh-CN" altLang="en-US" dirty="0"/>
              <a:t>创建过程</a:t>
            </a:r>
          </a:p>
        </p:txBody>
      </p:sp>
      <p:graphicFrame>
        <p:nvGraphicFramePr>
          <p:cNvPr id="4" name="内容占位符 3">
            <a:extLst>
              <a:ext uri="{FF2B5EF4-FFF2-40B4-BE49-F238E27FC236}">
                <a16:creationId xmlns:a16="http://schemas.microsoft.com/office/drawing/2014/main" id="{E814DC5F-BB7E-4CFC-8C0D-6B1FAE681D4C}"/>
              </a:ext>
            </a:extLst>
          </p:cNvPr>
          <p:cNvGraphicFramePr>
            <a:graphicFrameLocks noGrp="1"/>
          </p:cNvGraphicFramePr>
          <p:nvPr>
            <p:ph idx="1"/>
            <p:extLst/>
          </p:nvPr>
        </p:nvGraphicFramePr>
        <p:xfrm>
          <a:off x="646111" y="2216258"/>
          <a:ext cx="5847679" cy="31151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a:extLst>
              <a:ext uri="{FF2B5EF4-FFF2-40B4-BE49-F238E27FC236}">
                <a16:creationId xmlns:a16="http://schemas.microsoft.com/office/drawing/2014/main" id="{C477332B-8194-48DA-8996-7F886A961872}"/>
              </a:ext>
            </a:extLst>
          </p:cNvPr>
          <p:cNvSpPr/>
          <p:nvPr/>
        </p:nvSpPr>
        <p:spPr>
          <a:xfrm>
            <a:off x="7449868" y="4782429"/>
            <a:ext cx="3332135" cy="852406"/>
          </a:xfrm>
          <a:prstGeom prst="rect">
            <a:avLst/>
          </a:prstGeom>
          <a:pattFill prst="pct80">
            <a:fgClr>
              <a:srgbClr val="7030A0"/>
            </a:fgClr>
            <a:bgClr>
              <a:schemeClr val="accent3">
                <a:lumMod val="60000"/>
                <a:lumOff val="40000"/>
              </a:schemeClr>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Arena</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管理信息区</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mstate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p:txBody>
      </p:sp>
      <p:sp>
        <p:nvSpPr>
          <p:cNvPr id="6" name="矩形 5">
            <a:extLst>
              <a:ext uri="{FF2B5EF4-FFF2-40B4-BE49-F238E27FC236}">
                <a16:creationId xmlns:a16="http://schemas.microsoft.com/office/drawing/2014/main" id="{07AD99C8-0D5D-4B2B-B7D4-380157F79B00}"/>
              </a:ext>
            </a:extLst>
          </p:cNvPr>
          <p:cNvSpPr/>
          <p:nvPr/>
        </p:nvSpPr>
        <p:spPr>
          <a:xfrm>
            <a:off x="7449868" y="5634835"/>
            <a:ext cx="3332135" cy="325465"/>
          </a:xfrm>
          <a:prstGeom prst="rect">
            <a:avLst/>
          </a:prstGeom>
          <a:pattFill prst="pct80">
            <a:fgClr>
              <a:srgbClr val="7030A0"/>
            </a:fgClr>
            <a:bgClr>
              <a:schemeClr val="accent3">
                <a:lumMod val="60000"/>
                <a:lumOff val="40000"/>
              </a:schemeClr>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heap_info</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cxnSp>
        <p:nvCxnSpPr>
          <p:cNvPr id="8" name="连接符: 肘形 7">
            <a:extLst>
              <a:ext uri="{FF2B5EF4-FFF2-40B4-BE49-F238E27FC236}">
                <a16:creationId xmlns:a16="http://schemas.microsoft.com/office/drawing/2014/main" id="{E891BAB5-77B1-49CE-BE25-DCF408DD843F}"/>
              </a:ext>
            </a:extLst>
          </p:cNvPr>
          <p:cNvCxnSpPr>
            <a:cxnSpLocks/>
            <a:stCxn id="11" idx="3"/>
            <a:endCxn id="5" idx="3"/>
          </p:cNvCxnSpPr>
          <p:nvPr/>
        </p:nvCxnSpPr>
        <p:spPr>
          <a:xfrm>
            <a:off x="10782000" y="4619697"/>
            <a:ext cx="3" cy="588935"/>
          </a:xfrm>
          <a:prstGeom prst="bentConnector3">
            <a:avLst>
              <a:gd name="adj1" fmla="val 7620100000"/>
            </a:avLst>
          </a:prstGeom>
          <a:ln>
            <a:headEnd type="arrow"/>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7DFE426-C7C7-4944-9DFF-33E7445634C7}"/>
              </a:ext>
            </a:extLst>
          </p:cNvPr>
          <p:cNvSpPr txBox="1"/>
          <p:nvPr/>
        </p:nvSpPr>
        <p:spPr>
          <a:xfrm>
            <a:off x="10748703" y="5186699"/>
            <a:ext cx="57099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top</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0" name="矩形 9">
            <a:extLst>
              <a:ext uri="{FF2B5EF4-FFF2-40B4-BE49-F238E27FC236}">
                <a16:creationId xmlns:a16="http://schemas.microsoft.com/office/drawing/2014/main" id="{6A2D8723-9E18-4450-AA91-04AF8CED7978}"/>
              </a:ext>
            </a:extLst>
          </p:cNvPr>
          <p:cNvSpPr/>
          <p:nvPr/>
        </p:nvSpPr>
        <p:spPr>
          <a:xfrm>
            <a:off x="7449867" y="1078332"/>
            <a:ext cx="3332135" cy="3378632"/>
          </a:xfrm>
          <a:prstGeom prst="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sp>
        <p:nvSpPr>
          <p:cNvPr id="11" name="矩形 10">
            <a:extLst>
              <a:ext uri="{FF2B5EF4-FFF2-40B4-BE49-F238E27FC236}">
                <a16:creationId xmlns:a16="http://schemas.microsoft.com/office/drawing/2014/main" id="{6FFB7974-C5CC-4F91-A42F-AF2C76CD7503}"/>
              </a:ext>
            </a:extLst>
          </p:cNvPr>
          <p:cNvSpPr/>
          <p:nvPr/>
        </p:nvSpPr>
        <p:spPr>
          <a:xfrm>
            <a:off x="7449865" y="4456964"/>
            <a:ext cx="3332135" cy="325465"/>
          </a:xfrm>
          <a:prstGeom prst="rect">
            <a:avLst/>
          </a:prstGeom>
          <a:pattFill prst="dotGrid">
            <a:fgClr>
              <a:srgbClr val="7030A0"/>
            </a:fgClr>
            <a:bgClr>
              <a:schemeClr val="tx1">
                <a:lumMod val="65000"/>
              </a:schemeClr>
            </a:bgClr>
          </a:patt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malloc_chunk</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2645607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F646A39-F2E4-4517-AFD1-EDC3CB3E4348}"/>
              </a:ext>
            </a:extLst>
          </p:cNvPr>
          <p:cNvSpPr/>
          <p:nvPr/>
        </p:nvSpPr>
        <p:spPr>
          <a:xfrm>
            <a:off x="626729" y="759417"/>
            <a:ext cx="13566183" cy="535531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mstate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_int_new_arena</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(size_t size)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mstate 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heap_info *h;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char *ptr;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unsigned long misalign;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h = new_heap(size + (sizeof(*h) + sizeof(*a) + MALLOC_ALIGNMENT),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mp_.top_pad);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if(!h)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Maybe size is too large to fit in a single heap.  So, just try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to create a minimally-sized arena and let _int_malloc() attempt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to deal with the large request via mmap_chunk().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h = new_heap(sizeof(*h) + sizeof(*a) + MALLOC_ALIGNMENT, mp_.top_pad);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return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p:txBody>
      </p:sp>
      <p:sp>
        <p:nvSpPr>
          <p:cNvPr id="6" name="标题 5">
            <a:extLst>
              <a:ext uri="{FF2B5EF4-FFF2-40B4-BE49-F238E27FC236}">
                <a16:creationId xmlns:a16="http://schemas.microsoft.com/office/drawing/2014/main" id="{4382B613-0A0F-48D3-9A95-4C3E989E5FA4}"/>
              </a:ext>
            </a:extLst>
          </p:cNvPr>
          <p:cNvSpPr>
            <a:spLocks noGrp="1"/>
          </p:cNvSpPr>
          <p:nvPr>
            <p:ph type="title"/>
          </p:nvPr>
        </p:nvSpPr>
        <p:spPr/>
        <p:txBody>
          <a:bodyPr/>
          <a:lstStyle/>
          <a:p>
            <a:pPr algn="r"/>
            <a:r>
              <a:rPr lang="zh-CN" altLang="en-US" dirty="0"/>
              <a:t>源代码</a:t>
            </a:r>
          </a:p>
        </p:txBody>
      </p:sp>
    </p:spTree>
    <p:extLst>
      <p:ext uri="{BB962C8B-B14F-4D97-AF65-F5344CB8AC3E}">
        <p14:creationId xmlns:p14="http://schemas.microsoft.com/office/powerpoint/2010/main" val="74719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C4BF3F3-9396-474A-8409-86BBD17A0637}"/>
              </a:ext>
            </a:extLst>
          </p:cNvPr>
          <p:cNvSpPr/>
          <p:nvPr/>
        </p:nvSpPr>
        <p:spPr>
          <a:xfrm>
            <a:off x="816244" y="726259"/>
            <a:ext cx="11892366" cy="59093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 = h-&gt;ar_ptr = (mstate)(h+1);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malloc_init_state(a);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/*a-&gt;next = NULL;*/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a-&gt;system_mem = a-&gt;max_system_mem = h-&gt;size;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arena_mem += h-&gt;size;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#ifdef NO_THREADS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if((unsigned long)(mp_.mmapped_mem + arena_mem + main_arena.system_mem) &gt;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mp_.max_total_mem)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mp_.max_total_mem = mp_.mmapped_mem + arena_mem + main_arena.system_mem;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#endif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Set up the top chunk, with proper alignment.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 (char *)(a + 1);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misalign = (unsigned long)chunk2mem(ptr) &amp; MALLOC_ALIGN_MASK;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 (misalign &gt;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ptr += MALLOC_ALIGNMENT - misalign;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top(a) = (mchunkptr)ptr;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set_head(top(a), (((char*)h + h-&gt;size) - ptr) | PREV_INUSE);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return 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p:txBody>
      </p:sp>
    </p:spTree>
    <p:extLst>
      <p:ext uri="{BB962C8B-B14F-4D97-AF65-F5344CB8AC3E}">
        <p14:creationId xmlns:p14="http://schemas.microsoft.com/office/powerpoint/2010/main" val="1343276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C1DE0-D77C-4990-89A8-CBA23B4E4420}"/>
              </a:ext>
            </a:extLst>
          </p:cNvPr>
          <p:cNvSpPr>
            <a:spLocks noGrp="1"/>
          </p:cNvSpPr>
          <p:nvPr>
            <p:ph type="title"/>
          </p:nvPr>
        </p:nvSpPr>
        <p:spPr/>
        <p:txBody>
          <a:bodyPr/>
          <a:lstStyle/>
          <a:p>
            <a:r>
              <a:rPr lang="en-US" altLang="zh-CN" dirty="0"/>
              <a:t>Arena</a:t>
            </a:r>
            <a:r>
              <a:rPr lang="zh-CN" altLang="en-US" dirty="0"/>
              <a:t>小结</a:t>
            </a:r>
          </a:p>
        </p:txBody>
      </p:sp>
      <p:sp>
        <p:nvSpPr>
          <p:cNvPr id="3" name="内容占位符 2">
            <a:extLst>
              <a:ext uri="{FF2B5EF4-FFF2-40B4-BE49-F238E27FC236}">
                <a16:creationId xmlns:a16="http://schemas.microsoft.com/office/drawing/2014/main" id="{E2E11367-C157-41F0-9DFF-5F1C3F654CBB}"/>
              </a:ext>
            </a:extLst>
          </p:cNvPr>
          <p:cNvSpPr>
            <a:spLocks noGrp="1"/>
          </p:cNvSpPr>
          <p:nvPr>
            <p:ph idx="1"/>
          </p:nvPr>
        </p:nvSpPr>
        <p:spPr/>
        <p:txBody>
          <a:bodyPr/>
          <a:lstStyle/>
          <a:p>
            <a:r>
              <a:rPr lang="en-US" altLang="zh-CN" dirty="0" err="1"/>
              <a:t>Main_Arena</a:t>
            </a:r>
            <a:r>
              <a:rPr lang="zh-CN" altLang="en-US" dirty="0"/>
              <a:t>是静态定义的</a:t>
            </a:r>
            <a:endParaRPr lang="en-US" altLang="zh-CN" dirty="0"/>
          </a:p>
          <a:p>
            <a:r>
              <a:rPr lang="zh-CN" altLang="en-US" dirty="0"/>
              <a:t>根据需要动态创建更多的</a:t>
            </a:r>
            <a:r>
              <a:rPr lang="en-US" altLang="zh-CN" dirty="0"/>
              <a:t>Arena</a:t>
            </a:r>
          </a:p>
          <a:p>
            <a:pPr lvl="1"/>
            <a:r>
              <a:rPr lang="zh-CN" altLang="en-US" dirty="0"/>
              <a:t>直到找到一个可用的</a:t>
            </a:r>
            <a:endParaRPr lang="en-US" altLang="zh-CN" dirty="0"/>
          </a:p>
          <a:p>
            <a:pPr lvl="1"/>
            <a:r>
              <a:rPr lang="zh-CN" altLang="en-US" dirty="0"/>
              <a:t>最多每个线程一个，但可以通过配置参数设置上限</a:t>
            </a:r>
            <a:endParaRPr lang="en-US" altLang="zh-CN" dirty="0"/>
          </a:p>
          <a:p>
            <a:r>
              <a:rPr lang="zh-CN" altLang="en-US" dirty="0"/>
              <a:t>单</a:t>
            </a:r>
            <a:r>
              <a:rPr lang="en-US" altLang="zh-CN" dirty="0"/>
              <a:t>CPU</a:t>
            </a:r>
            <a:r>
              <a:rPr lang="zh-CN" altLang="en-US" dirty="0"/>
              <a:t>系统，常常有三个</a:t>
            </a:r>
            <a:endParaRPr lang="en-US" altLang="zh-CN" dirty="0"/>
          </a:p>
          <a:p>
            <a:r>
              <a:rPr lang="zh-CN" altLang="en-US" dirty="0"/>
              <a:t>增加</a:t>
            </a:r>
            <a:r>
              <a:rPr lang="en-US" altLang="zh-CN" dirty="0"/>
              <a:t>CPU</a:t>
            </a:r>
            <a:r>
              <a:rPr lang="zh-CN" altLang="en-US" dirty="0"/>
              <a:t>个数后（并发度增大），多线程的</a:t>
            </a:r>
            <a:r>
              <a:rPr lang="en-US" altLang="zh-CN" dirty="0" err="1"/>
              <a:t>gemalloc</a:t>
            </a:r>
            <a:r>
              <a:rPr lang="zh-CN" altLang="en-US" dirty="0"/>
              <a:t>小程序创建</a:t>
            </a:r>
            <a:r>
              <a:rPr lang="en-US" altLang="zh-CN" dirty="0"/>
              <a:t>10</a:t>
            </a:r>
            <a:r>
              <a:rPr lang="zh-CN" altLang="en-US" dirty="0"/>
              <a:t>个工作线程后，有</a:t>
            </a:r>
            <a:r>
              <a:rPr lang="en-US" altLang="zh-CN" dirty="0"/>
              <a:t>6</a:t>
            </a:r>
            <a:r>
              <a:rPr lang="zh-CN" altLang="en-US" dirty="0"/>
              <a:t>个</a:t>
            </a:r>
            <a:r>
              <a:rPr lang="en-US" altLang="zh-CN" dirty="0"/>
              <a:t>Arena</a:t>
            </a:r>
            <a:endParaRPr lang="zh-CN" altLang="en-US" dirty="0"/>
          </a:p>
        </p:txBody>
      </p:sp>
    </p:spTree>
    <p:extLst>
      <p:ext uri="{BB962C8B-B14F-4D97-AF65-F5344CB8AC3E}">
        <p14:creationId xmlns:p14="http://schemas.microsoft.com/office/powerpoint/2010/main" val="562668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A49E0-F4AE-4712-81BA-7608C3296DC0}"/>
              </a:ext>
            </a:extLst>
          </p:cNvPr>
          <p:cNvSpPr>
            <a:spLocks noGrp="1"/>
          </p:cNvSpPr>
          <p:nvPr>
            <p:ph type="title"/>
          </p:nvPr>
        </p:nvSpPr>
        <p:spPr/>
        <p:txBody>
          <a:bodyPr/>
          <a:lstStyle/>
          <a:p>
            <a:r>
              <a:rPr lang="zh-CN" altLang="en-US" dirty="0"/>
              <a:t>他山之石，可以为错</a:t>
            </a:r>
          </a:p>
        </p:txBody>
      </p:sp>
      <p:graphicFrame>
        <p:nvGraphicFramePr>
          <p:cNvPr id="4" name="内容占位符 3">
            <a:extLst>
              <a:ext uri="{FF2B5EF4-FFF2-40B4-BE49-F238E27FC236}">
                <a16:creationId xmlns:a16="http://schemas.microsoft.com/office/drawing/2014/main" id="{362D2E12-8A4C-4BD2-893F-D057E2D4E09B}"/>
              </a:ext>
            </a:extLst>
          </p:cNvPr>
          <p:cNvGraphicFramePr>
            <a:graphicFrameLocks noGrp="1"/>
          </p:cNvGraphicFramePr>
          <p:nvPr>
            <p:ph idx="1"/>
            <p:extLst/>
          </p:nvPr>
        </p:nvGraphicFramePr>
        <p:xfrm>
          <a:off x="1103313" y="2052637"/>
          <a:ext cx="7792714" cy="3604244"/>
        </p:xfrm>
        <a:graphic>
          <a:graphicData uri="http://schemas.openxmlformats.org/drawingml/2006/table">
            <a:tbl>
              <a:tblPr firstRow="1" bandRow="1">
                <a:tableStyleId>{00A15C55-8517-42AA-B614-E9B94910E393}</a:tableStyleId>
              </a:tblPr>
              <a:tblGrid>
                <a:gridCol w="3747656">
                  <a:extLst>
                    <a:ext uri="{9D8B030D-6E8A-4147-A177-3AD203B41FA5}">
                      <a16:colId xmlns:a16="http://schemas.microsoft.com/office/drawing/2014/main" val="2361306907"/>
                    </a:ext>
                  </a:extLst>
                </a:gridCol>
                <a:gridCol w="4045058">
                  <a:extLst>
                    <a:ext uri="{9D8B030D-6E8A-4147-A177-3AD203B41FA5}">
                      <a16:colId xmlns:a16="http://schemas.microsoft.com/office/drawing/2014/main" val="733047955"/>
                    </a:ext>
                  </a:extLst>
                </a:gridCol>
              </a:tblGrid>
              <a:tr h="901061">
                <a:tc>
                  <a:txBody>
                    <a:bodyPr/>
                    <a:lstStyle/>
                    <a:p>
                      <a:r>
                        <a:rPr lang="en-US" altLang="zh-CN" sz="2800" dirty="0"/>
                        <a:t>Windows</a:t>
                      </a:r>
                      <a:endParaRPr lang="zh-CN" altLang="en-US" sz="2800" dirty="0"/>
                    </a:p>
                  </a:txBody>
                  <a:tcPr/>
                </a:tc>
                <a:tc>
                  <a:txBody>
                    <a:bodyPr/>
                    <a:lstStyle/>
                    <a:p>
                      <a:r>
                        <a:rPr lang="en-US" altLang="zh-CN" sz="2800" dirty="0"/>
                        <a:t>Linux/Glibc</a:t>
                      </a:r>
                      <a:endParaRPr lang="zh-CN" altLang="en-US" sz="2800" dirty="0"/>
                    </a:p>
                  </a:txBody>
                  <a:tcPr/>
                </a:tc>
                <a:extLst>
                  <a:ext uri="{0D108BD9-81ED-4DB2-BD59-A6C34878D82A}">
                    <a16:rowId xmlns:a16="http://schemas.microsoft.com/office/drawing/2014/main" val="126773925"/>
                  </a:ext>
                </a:extLst>
              </a:tr>
              <a:tr h="901061">
                <a:tc>
                  <a:txBody>
                    <a:bodyPr/>
                    <a:lstStyle/>
                    <a:p>
                      <a:r>
                        <a:rPr lang="zh-CN" altLang="en-US" sz="2800" dirty="0"/>
                        <a:t>堆（</a:t>
                      </a:r>
                      <a:r>
                        <a:rPr lang="en-US" altLang="zh-CN" sz="2800" dirty="0"/>
                        <a:t>Heap</a:t>
                      </a:r>
                      <a:r>
                        <a:rPr lang="zh-CN" altLang="en-US" sz="2800" dirty="0"/>
                        <a:t>）</a:t>
                      </a:r>
                    </a:p>
                  </a:txBody>
                  <a:tcPr/>
                </a:tc>
                <a:tc>
                  <a:txBody>
                    <a:bodyPr/>
                    <a:lstStyle/>
                    <a:p>
                      <a:r>
                        <a:rPr lang="en-US" altLang="zh-CN" sz="2800" dirty="0"/>
                        <a:t>Arena</a:t>
                      </a:r>
                      <a:endParaRPr lang="zh-CN" altLang="en-US" sz="2800" dirty="0"/>
                    </a:p>
                  </a:txBody>
                  <a:tcPr/>
                </a:tc>
                <a:extLst>
                  <a:ext uri="{0D108BD9-81ED-4DB2-BD59-A6C34878D82A}">
                    <a16:rowId xmlns:a16="http://schemas.microsoft.com/office/drawing/2014/main" val="1085885958"/>
                  </a:ext>
                </a:extLst>
              </a:tr>
              <a:tr h="901061">
                <a:tc>
                  <a:txBody>
                    <a:bodyPr/>
                    <a:lstStyle/>
                    <a:p>
                      <a:r>
                        <a:rPr lang="zh-CN" altLang="en-US" sz="2800" dirty="0"/>
                        <a:t>段（</a:t>
                      </a:r>
                      <a:r>
                        <a:rPr lang="en-US" altLang="zh-CN" sz="2800" dirty="0"/>
                        <a:t>Segment</a:t>
                      </a:r>
                      <a:r>
                        <a:rPr lang="zh-CN" altLang="en-US" sz="2800" dirty="0"/>
                        <a:t>）</a:t>
                      </a:r>
                    </a:p>
                  </a:txBody>
                  <a:tcPr/>
                </a:tc>
                <a:tc>
                  <a:txBody>
                    <a:bodyPr/>
                    <a:lstStyle/>
                    <a:p>
                      <a:r>
                        <a:rPr lang="en-US" altLang="zh-CN" sz="2800" dirty="0"/>
                        <a:t>Heap</a:t>
                      </a:r>
                      <a:r>
                        <a:rPr lang="zh-CN" altLang="en-US" sz="2800" dirty="0"/>
                        <a:t>（子堆）</a:t>
                      </a:r>
                    </a:p>
                  </a:txBody>
                  <a:tcPr/>
                </a:tc>
                <a:extLst>
                  <a:ext uri="{0D108BD9-81ED-4DB2-BD59-A6C34878D82A}">
                    <a16:rowId xmlns:a16="http://schemas.microsoft.com/office/drawing/2014/main" val="1779486736"/>
                  </a:ext>
                </a:extLst>
              </a:tr>
              <a:tr h="901061">
                <a:tc>
                  <a:txBody>
                    <a:bodyPr/>
                    <a:lstStyle/>
                    <a:p>
                      <a:r>
                        <a:rPr lang="en-US" altLang="zh-CN" sz="2800" dirty="0"/>
                        <a:t>Entry</a:t>
                      </a:r>
                      <a:endParaRPr lang="zh-CN" altLang="en-US" sz="2800" dirty="0"/>
                    </a:p>
                  </a:txBody>
                  <a:tcPr/>
                </a:tc>
                <a:tc>
                  <a:txBody>
                    <a:bodyPr/>
                    <a:lstStyle/>
                    <a:p>
                      <a:r>
                        <a:rPr lang="en-US" altLang="zh-CN" sz="2800" dirty="0"/>
                        <a:t>Chunk</a:t>
                      </a:r>
                      <a:endParaRPr lang="zh-CN" altLang="en-US" sz="2800" dirty="0"/>
                    </a:p>
                  </a:txBody>
                  <a:tcPr/>
                </a:tc>
                <a:extLst>
                  <a:ext uri="{0D108BD9-81ED-4DB2-BD59-A6C34878D82A}">
                    <a16:rowId xmlns:a16="http://schemas.microsoft.com/office/drawing/2014/main" val="213227617"/>
                  </a:ext>
                </a:extLst>
              </a:tr>
            </a:tbl>
          </a:graphicData>
        </a:graphic>
      </p:graphicFrame>
      <p:pic>
        <p:nvPicPr>
          <p:cNvPr id="5" name="图片 4">
            <a:extLst>
              <a:ext uri="{FF2B5EF4-FFF2-40B4-BE49-F238E27FC236}">
                <a16:creationId xmlns:a16="http://schemas.microsoft.com/office/drawing/2014/main" id="{4819F3C2-9609-486F-ACBB-7A40562E6CEC}"/>
              </a:ext>
            </a:extLst>
          </p:cNvPr>
          <p:cNvPicPr>
            <a:picLocks noChangeAspect="1"/>
          </p:cNvPicPr>
          <p:nvPr/>
        </p:nvPicPr>
        <p:blipFill>
          <a:blip r:embed="rId2"/>
          <a:stretch>
            <a:fillRect/>
          </a:stretch>
        </p:blipFill>
        <p:spPr>
          <a:xfrm>
            <a:off x="7448058" y="3527964"/>
            <a:ext cx="4445770" cy="3330036"/>
          </a:xfrm>
          <a:prstGeom prst="rect">
            <a:avLst/>
          </a:prstGeom>
          <a:ln>
            <a:noFill/>
          </a:ln>
          <a:effectLst>
            <a:reflection stA="26000" endPos="65000" dist="50800" dir="5400000" sy="-100000" algn="bl" rotWithShape="0"/>
            <a:softEdge rad="112500"/>
          </a:effectLst>
        </p:spPr>
      </p:pic>
    </p:spTree>
    <p:extLst>
      <p:ext uri="{BB962C8B-B14F-4D97-AF65-F5344CB8AC3E}">
        <p14:creationId xmlns:p14="http://schemas.microsoft.com/office/powerpoint/2010/main" val="3617158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2389632" y="1011936"/>
          <a:ext cx="7132320" cy="4988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1985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9B0874B-EEC8-40B1-997A-52ECAC86E12C}"/>
              </a:ext>
            </a:extLst>
          </p:cNvPr>
          <p:cNvSpPr/>
          <p:nvPr/>
        </p:nvSpPr>
        <p:spPr>
          <a:xfrm>
            <a:off x="940231" y="2399811"/>
            <a:ext cx="11907864" cy="209288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40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sysmalloc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handles malloc cases requiring more memory from the system.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On entry, it is assumed that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-&gt;top does not have enough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space to service request for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bytes, thus requiring that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-&gt;top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be extended or replaced.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740951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72E2C8-1930-4AB0-873B-85DAE5433D88}"/>
              </a:ext>
            </a:extLst>
          </p:cNvPr>
          <p:cNvSpPr>
            <a:spLocks noGrp="1"/>
          </p:cNvSpPr>
          <p:nvPr>
            <p:ph type="title"/>
          </p:nvPr>
        </p:nvSpPr>
        <p:spPr/>
        <p:txBody>
          <a:bodyPr/>
          <a:lstStyle/>
          <a:p>
            <a:r>
              <a:rPr lang="zh-CN" altLang="en-US" dirty="0"/>
              <a:t>三大块代码</a:t>
            </a:r>
          </a:p>
        </p:txBody>
      </p:sp>
      <p:graphicFrame>
        <p:nvGraphicFramePr>
          <p:cNvPr id="3" name="图示 2">
            <a:extLst>
              <a:ext uri="{FF2B5EF4-FFF2-40B4-BE49-F238E27FC236}">
                <a16:creationId xmlns:a16="http://schemas.microsoft.com/office/drawing/2014/main" id="{CA7B44F2-2AE9-4A99-9BC4-B1BCB3EC019B}"/>
              </a:ext>
            </a:extLst>
          </p:cNvPr>
          <p:cNvGraphicFramePr/>
          <p:nvPr>
            <p:extLst/>
          </p:nvPr>
        </p:nvGraphicFramePr>
        <p:xfrm>
          <a:off x="646111" y="1565329"/>
          <a:ext cx="9513889" cy="4867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7591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88E628B-1B0C-4504-B3F7-4187CAE86A62}"/>
              </a:ext>
            </a:extLst>
          </p:cNvPr>
          <p:cNvSpPr/>
          <p:nvPr/>
        </p:nvSpPr>
        <p:spPr>
          <a:xfrm>
            <a:off x="646111" y="1853248"/>
            <a:ext cx="15483840" cy="489364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bt</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brk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addr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=0x0)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sysdeps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unix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linux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/i386/brk.c:52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0xb7a33571 in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sbrk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(increment=135168) at sbrk.c:44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  0xb79c4f4f in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default_</a:t>
            </a:r>
            <a:r>
              <a:rPr kumimoji="0" lang="en-US" altLang="zh-CN" sz="40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morecore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(increment=135168) at morecore.c:49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  0xb79c0e82 in </a:t>
            </a:r>
            <a:r>
              <a:rPr kumimoji="0" lang="en-US" altLang="zh-CN" sz="3200" b="0"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sYSMALLOc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=0xffffefd0,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=360) at malloc.c:2535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#4  </a:t>
            </a:r>
            <a:r>
              <a:rPr kumimoji="0" lang="en-US" altLang="zh-CN" sz="24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_</a:t>
            </a:r>
            <a:r>
              <a:rPr kumimoji="0" lang="en-US" altLang="zh-CN" sz="24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int_malloc</a:t>
            </a:r>
            <a:r>
              <a:rPr kumimoji="0" lang="en-US" altLang="zh-CN" sz="24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=0xffffefd0, bytes=352) at malloc.c:3932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#5  0xb79c2f5c in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(bytes=352) at malloc.c:2924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#6  0xb79c30c7 in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(bytes=352) at malloc.c:2917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#7  0xb79aee08 in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fopen_internal</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(filename=0xb710ef86 "/proc/filesystems", mode=0xb710ee7b "r", is32=0) at iofopen.c:76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#8  0xb79b163b in _IO_fopen64 (filename=0xb710ef86 "/proc/filesystems", mode=0xb710ee7b "r") at iofopen64.c:39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#9  0xb70fd2d3 in ?? () from /lib/i386-linux-gnu/libselinux.so.1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#10 0xb7fece5b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call_init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env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=0xbffff41c,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=0xbffff414,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l=&lt;optimized out&gt;) at dl-init.c:85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#11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call_init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(l=&lt;optimized out&gt;,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=0xbffff414,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env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=0xbffff41c) at dl-init.c:35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#12 0xb7fecf44 in 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dl_init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=&lt;optimized out&gt;,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=0xbffff414,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env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=0xbffff41c) at dl-init.c:134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#13 0xb7fdf20f in 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dl_start_user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from /lib/ld-linux.so.2</a:t>
            </a:r>
          </a:p>
        </p:txBody>
      </p:sp>
      <p:sp>
        <p:nvSpPr>
          <p:cNvPr id="4" name="标题 3">
            <a:extLst>
              <a:ext uri="{FF2B5EF4-FFF2-40B4-BE49-F238E27FC236}">
                <a16:creationId xmlns:a16="http://schemas.microsoft.com/office/drawing/2014/main" id="{078C2EEE-E0AA-4442-A016-3FBDD9FA83A3}"/>
              </a:ext>
            </a:extLst>
          </p:cNvPr>
          <p:cNvSpPr>
            <a:spLocks noGrp="1"/>
          </p:cNvSpPr>
          <p:nvPr>
            <p:ph type="title"/>
          </p:nvPr>
        </p:nvSpPr>
        <p:spPr/>
        <p:txBody>
          <a:bodyPr/>
          <a:lstStyle/>
          <a:p>
            <a:r>
              <a:rPr lang="zh-CN" altLang="en-US" sz="4400" dirty="0"/>
              <a:t>主</a:t>
            </a:r>
            <a:r>
              <a:rPr lang="en-US" altLang="zh-CN" sz="4400" dirty="0"/>
              <a:t>arena</a:t>
            </a:r>
            <a:r>
              <a:rPr lang="zh-CN" altLang="en-US" sz="4400" dirty="0"/>
              <a:t>被触发扩容</a:t>
            </a:r>
            <a:br>
              <a:rPr lang="zh-CN" altLang="en-US" sz="4400" dirty="0"/>
            </a:br>
            <a:endParaRPr lang="zh-CN" altLang="en-US" sz="4400" dirty="0"/>
          </a:p>
        </p:txBody>
      </p:sp>
    </p:spTree>
    <p:extLst>
      <p:ext uri="{BB962C8B-B14F-4D97-AF65-F5344CB8AC3E}">
        <p14:creationId xmlns:p14="http://schemas.microsoft.com/office/powerpoint/2010/main" val="2670365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E0D857E-787C-48BE-A2CA-39A161674F5C}"/>
              </a:ext>
            </a:extLst>
          </p:cNvPr>
          <p:cNvSpPr/>
          <p:nvPr/>
        </p:nvSpPr>
        <p:spPr>
          <a:xfrm>
            <a:off x="899160" y="1048941"/>
            <a:ext cx="12862560" cy="31393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MORECORE is the name of the routine to call to obtain more memory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from the system.  See below for general guidance on writing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alternative MORECORE functions, as well as a version for WIN32 and 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sample version for pre-OSX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macos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ifndef</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MORECORE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#define MORECORE </a:t>
            </a:r>
            <a:r>
              <a:rPr kumimoji="0" lang="en-US" altLang="zh-CN" sz="36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sbrk</a:t>
            </a:r>
            <a:endParaRPr kumimoji="0" lang="en-US" altLang="zh-CN" sz="1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#endif</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pic>
        <p:nvPicPr>
          <p:cNvPr id="3" name="Picture 1">
            <a:extLst>
              <a:ext uri="{FF2B5EF4-FFF2-40B4-BE49-F238E27FC236}">
                <a16:creationId xmlns:a16="http://schemas.microsoft.com/office/drawing/2014/main" id="{3665C7C8-B9CA-46A2-8EE8-99D829542D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18960" y="2327573"/>
            <a:ext cx="3943350" cy="42037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9025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E8B14D3-F2D8-4567-A725-B8487BCA687C}"/>
              </a:ext>
            </a:extLst>
          </p:cNvPr>
          <p:cNvPicPr>
            <a:picLocks noChangeAspect="1"/>
          </p:cNvPicPr>
          <p:nvPr/>
        </p:nvPicPr>
        <p:blipFill>
          <a:blip r:embed="rId3"/>
          <a:stretch>
            <a:fillRect/>
          </a:stretch>
        </p:blipFill>
        <p:spPr>
          <a:xfrm>
            <a:off x="0" y="0"/>
            <a:ext cx="6379535" cy="6858000"/>
          </a:xfrm>
          <a:prstGeom prst="rect">
            <a:avLst/>
          </a:prstGeom>
        </p:spPr>
      </p:pic>
      <p:pic>
        <p:nvPicPr>
          <p:cNvPr id="3" name="图片 2">
            <a:extLst>
              <a:ext uri="{FF2B5EF4-FFF2-40B4-BE49-F238E27FC236}">
                <a16:creationId xmlns:a16="http://schemas.microsoft.com/office/drawing/2014/main" id="{DD7324C7-180B-463A-841A-BA20F023A26C}"/>
              </a:ext>
            </a:extLst>
          </p:cNvPr>
          <p:cNvPicPr>
            <a:picLocks noChangeAspect="1"/>
          </p:cNvPicPr>
          <p:nvPr/>
        </p:nvPicPr>
        <p:blipFill>
          <a:blip r:embed="rId4"/>
          <a:stretch>
            <a:fillRect/>
          </a:stretch>
        </p:blipFill>
        <p:spPr>
          <a:xfrm>
            <a:off x="4952586" y="0"/>
            <a:ext cx="3395650" cy="6858000"/>
          </a:xfrm>
          <a:prstGeom prst="rect">
            <a:avLst/>
          </a:prstGeom>
        </p:spPr>
      </p:pic>
      <p:sp>
        <p:nvSpPr>
          <p:cNvPr id="4" name="矩形 3">
            <a:extLst>
              <a:ext uri="{FF2B5EF4-FFF2-40B4-BE49-F238E27FC236}">
                <a16:creationId xmlns:a16="http://schemas.microsoft.com/office/drawing/2014/main" id="{07CEA124-27DF-4BA4-90FC-6CC9FDC539DA}"/>
              </a:ext>
            </a:extLst>
          </p:cNvPr>
          <p:cNvSpPr/>
          <p:nvPr/>
        </p:nvSpPr>
        <p:spPr>
          <a:xfrm>
            <a:off x="310074" y="4107639"/>
            <a:ext cx="2808514" cy="2308324"/>
          </a:xfrm>
          <a:prstGeom prst="rect">
            <a:avLst/>
          </a:prstGeom>
          <a:solidFill>
            <a:schemeClr val="tx1">
              <a:lumMod val="6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戊申岁六月中遇火</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陶渊明</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草庐寄穷巷，甘以辞华轩。</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正夏长风急，林室顿烧燔。一宅无遗宇，舫舟荫门前。迢迢新秋夕，亭亭月将圆。果菜始复生，惊鸟尚未还。中宵伫遥念，一盼周九天。</a:t>
            </a:r>
          </a:p>
        </p:txBody>
      </p:sp>
      <p:pic>
        <p:nvPicPr>
          <p:cNvPr id="1026" name="Picture 2" descr=" ">
            <a:extLst>
              <a:ext uri="{FF2B5EF4-FFF2-40B4-BE49-F238E27FC236}">
                <a16:creationId xmlns:a16="http://schemas.microsoft.com/office/drawing/2014/main" id="{7CD8B96E-23A8-4A3C-B778-856EEAF97F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478" y="0"/>
            <a:ext cx="6084070" cy="688260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EFFB85D-355B-4B89-BCD5-38D2ACA55C83}"/>
              </a:ext>
            </a:extLst>
          </p:cNvPr>
          <p:cNvSpPr/>
          <p:nvPr/>
        </p:nvSpPr>
        <p:spPr>
          <a:xfrm>
            <a:off x="310074" y="6452315"/>
            <a:ext cx="3031599" cy="369332"/>
          </a:xfrm>
          <a:prstGeom prst="rect">
            <a:avLst/>
          </a:prstGeom>
        </p:spPr>
        <p:txBody>
          <a:bodyPr wrap="none">
            <a:spAutoFit/>
          </a:bodyPr>
          <a:lstStyle/>
          <a:p>
            <a:r>
              <a:rPr lang="zh-CN" altLang="en-US" dirty="0">
                <a:latin typeface="Arial" panose="020B0604020202020204" pitchFamily="34" charset="0"/>
              </a:rPr>
              <a:t>陶渊明（约</a:t>
            </a:r>
            <a:r>
              <a:rPr lang="en-US" altLang="zh-CN" dirty="0">
                <a:latin typeface="Arial" panose="020B0604020202020204" pitchFamily="34" charset="0"/>
              </a:rPr>
              <a:t>365</a:t>
            </a:r>
            <a:r>
              <a:rPr lang="zh-CN" altLang="en-US" dirty="0">
                <a:latin typeface="Arial" panose="020B0604020202020204" pitchFamily="34" charset="0"/>
              </a:rPr>
              <a:t>年－</a:t>
            </a:r>
            <a:r>
              <a:rPr lang="en-US" altLang="zh-CN" dirty="0">
                <a:latin typeface="Arial" panose="020B0604020202020204" pitchFamily="34" charset="0"/>
              </a:rPr>
              <a:t>427</a:t>
            </a:r>
            <a:r>
              <a:rPr lang="zh-CN" altLang="en-US" dirty="0">
                <a:latin typeface="Arial" panose="020B0604020202020204" pitchFamily="34" charset="0"/>
              </a:rPr>
              <a:t>年）</a:t>
            </a:r>
            <a:endParaRPr lang="zh-CN" altLang="en-US" dirty="0"/>
          </a:p>
        </p:txBody>
      </p:sp>
      <p:sp>
        <p:nvSpPr>
          <p:cNvPr id="7" name="矩形 6">
            <a:extLst>
              <a:ext uri="{FF2B5EF4-FFF2-40B4-BE49-F238E27FC236}">
                <a16:creationId xmlns:a16="http://schemas.microsoft.com/office/drawing/2014/main" id="{A911516F-9DDE-4517-A124-E305EA33B368}"/>
              </a:ext>
            </a:extLst>
          </p:cNvPr>
          <p:cNvSpPr/>
          <p:nvPr/>
        </p:nvSpPr>
        <p:spPr>
          <a:xfrm>
            <a:off x="5613141" y="6417836"/>
            <a:ext cx="2600392" cy="369332"/>
          </a:xfrm>
          <a:prstGeom prst="rect">
            <a:avLst/>
          </a:prstGeom>
        </p:spPr>
        <p:txBody>
          <a:bodyPr wrap="none">
            <a:spAutoFit/>
          </a:bodyPr>
          <a:lstStyle/>
          <a:p>
            <a:r>
              <a:rPr lang="zh-CN" altLang="en-US" dirty="0">
                <a:solidFill>
                  <a:schemeClr val="accent2">
                    <a:lumMod val="75000"/>
                  </a:schemeClr>
                </a:solidFill>
                <a:latin typeface="Arial" panose="020B0604020202020204" pitchFamily="34" charset="0"/>
              </a:rPr>
              <a:t>杜甫（</a:t>
            </a:r>
            <a:r>
              <a:rPr lang="en-US" altLang="zh-CN" dirty="0">
                <a:solidFill>
                  <a:schemeClr val="accent2">
                    <a:lumMod val="75000"/>
                  </a:schemeClr>
                </a:solidFill>
                <a:latin typeface="Arial" panose="020B0604020202020204" pitchFamily="34" charset="0"/>
              </a:rPr>
              <a:t>712</a:t>
            </a:r>
            <a:r>
              <a:rPr lang="zh-CN" altLang="en-US" dirty="0">
                <a:solidFill>
                  <a:schemeClr val="accent2">
                    <a:lumMod val="75000"/>
                  </a:schemeClr>
                </a:solidFill>
                <a:latin typeface="Arial" panose="020B0604020202020204" pitchFamily="34" charset="0"/>
              </a:rPr>
              <a:t>年－</a:t>
            </a:r>
            <a:r>
              <a:rPr lang="en-US" altLang="zh-CN" dirty="0">
                <a:solidFill>
                  <a:schemeClr val="accent2">
                    <a:lumMod val="75000"/>
                  </a:schemeClr>
                </a:solidFill>
                <a:latin typeface="Arial" panose="020B0604020202020204" pitchFamily="34" charset="0"/>
              </a:rPr>
              <a:t>770</a:t>
            </a:r>
            <a:r>
              <a:rPr lang="zh-CN" altLang="en-US" dirty="0">
                <a:solidFill>
                  <a:schemeClr val="accent2">
                    <a:lumMod val="75000"/>
                  </a:schemeClr>
                </a:solidFill>
                <a:latin typeface="Arial" panose="020B0604020202020204" pitchFamily="34" charset="0"/>
              </a:rPr>
              <a:t>年）</a:t>
            </a:r>
            <a:endParaRPr lang="zh-CN" altLang="en-US" dirty="0">
              <a:solidFill>
                <a:schemeClr val="accent2">
                  <a:lumMod val="75000"/>
                </a:schemeClr>
              </a:solidFill>
            </a:endParaRPr>
          </a:p>
        </p:txBody>
      </p:sp>
      <p:sp>
        <p:nvSpPr>
          <p:cNvPr id="8" name="矩形 7">
            <a:extLst>
              <a:ext uri="{FF2B5EF4-FFF2-40B4-BE49-F238E27FC236}">
                <a16:creationId xmlns:a16="http://schemas.microsoft.com/office/drawing/2014/main" id="{C22D2B60-0ABF-4B98-A9C4-1CA029496CCB}"/>
              </a:ext>
            </a:extLst>
          </p:cNvPr>
          <p:cNvSpPr/>
          <p:nvPr/>
        </p:nvSpPr>
        <p:spPr>
          <a:xfrm>
            <a:off x="9932391" y="6417836"/>
            <a:ext cx="2595582" cy="369332"/>
          </a:xfrm>
          <a:prstGeom prst="rect">
            <a:avLst/>
          </a:prstGeom>
        </p:spPr>
        <p:txBody>
          <a:bodyPr wrap="none">
            <a:spAutoFit/>
          </a:bodyPr>
          <a:lstStyle/>
          <a:p>
            <a:r>
              <a:rPr lang="zh-CN" altLang="en-US" dirty="0"/>
              <a:t>沈从文（</a:t>
            </a:r>
            <a:r>
              <a:rPr lang="en-US" altLang="zh-CN" dirty="0"/>
              <a:t>1902</a:t>
            </a:r>
            <a:r>
              <a:rPr lang="zh-CN" altLang="en-US" dirty="0"/>
              <a:t>－</a:t>
            </a:r>
            <a:r>
              <a:rPr lang="en-US" altLang="zh-CN" dirty="0"/>
              <a:t>1988</a:t>
            </a:r>
            <a:r>
              <a:rPr lang="zh-CN" altLang="en-US" dirty="0"/>
              <a:t>）</a:t>
            </a:r>
          </a:p>
        </p:txBody>
      </p:sp>
    </p:spTree>
    <p:extLst>
      <p:ext uri="{BB962C8B-B14F-4D97-AF65-F5344CB8AC3E}">
        <p14:creationId xmlns:p14="http://schemas.microsoft.com/office/powerpoint/2010/main" val="1421417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brk</a:t>
            </a:r>
            <a:endParaRPr lang="en-US" dirty="0"/>
          </a:p>
        </p:txBody>
      </p:sp>
      <p:sp>
        <p:nvSpPr>
          <p:cNvPr id="3" name="Content Placeholder 2"/>
          <p:cNvSpPr>
            <a:spLocks noGrp="1"/>
          </p:cNvSpPr>
          <p:nvPr>
            <p:ph idx="1"/>
          </p:nvPr>
        </p:nvSpPr>
        <p:spPr>
          <a:xfrm>
            <a:off x="1103312" y="4680857"/>
            <a:ext cx="8946541" cy="1567542"/>
          </a:xfrm>
        </p:spPr>
        <p:txBody>
          <a:bodyPr/>
          <a:lstStyle/>
          <a:p>
            <a:r>
              <a:rPr lang="en-US" dirty="0"/>
              <a:t>change data segment size</a:t>
            </a:r>
          </a:p>
        </p:txBody>
      </p:sp>
      <p:sp>
        <p:nvSpPr>
          <p:cNvPr id="4" name="Rectangle 3"/>
          <p:cNvSpPr/>
          <p:nvPr/>
        </p:nvSpPr>
        <p:spPr>
          <a:xfrm>
            <a:off x="878877" y="2305966"/>
            <a:ext cx="7413171" cy="147732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#include &lt;</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unistd.h</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int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brk</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(void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addr</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void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sbrk</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intptr_t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increment);</a:t>
            </a:r>
          </a:p>
        </p:txBody>
      </p:sp>
      <p:pic>
        <p:nvPicPr>
          <p:cNvPr id="5" name="图片 4">
            <a:extLst>
              <a:ext uri="{FF2B5EF4-FFF2-40B4-BE49-F238E27FC236}">
                <a16:creationId xmlns:a16="http://schemas.microsoft.com/office/drawing/2014/main" id="{CD306722-50BF-4C7E-8FE0-D00CF7256793}"/>
              </a:ext>
            </a:extLst>
          </p:cNvPr>
          <p:cNvPicPr>
            <a:picLocks noChangeAspect="1"/>
          </p:cNvPicPr>
          <p:nvPr/>
        </p:nvPicPr>
        <p:blipFill>
          <a:blip r:embed="rId3"/>
          <a:stretch>
            <a:fillRect/>
          </a:stretch>
        </p:blipFill>
        <p:spPr>
          <a:xfrm>
            <a:off x="4994229" y="0"/>
            <a:ext cx="7197771" cy="6858000"/>
          </a:xfrm>
          <a:prstGeom prst="rect">
            <a:avLst/>
          </a:prstGeom>
        </p:spPr>
      </p:pic>
    </p:spTree>
    <p:extLst>
      <p:ext uri="{BB962C8B-B14F-4D97-AF65-F5344CB8AC3E}">
        <p14:creationId xmlns:p14="http://schemas.microsoft.com/office/powerpoint/2010/main" val="4097957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765F554-5F22-4D42-B734-16018C8378CA}"/>
              </a:ext>
            </a:extLst>
          </p:cNvPr>
          <p:cNvSpPr/>
          <p:nvPr/>
        </p:nvSpPr>
        <p:spPr>
          <a:xfrm>
            <a:off x="502920" y="2148900"/>
            <a:ext cx="11963400" cy="307776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Hardware watchpoint 9: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-&gt;top</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Old value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mchunkptr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0xb7af2470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New value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mchunkptr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32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0x804c000</a:t>
            </a:r>
            <a:endParaRPr kumimoji="0" lang="en-US" altLang="zh-CN" sz="1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Hardware watchpoint 10: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-&gt;top</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Old value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mchunkptr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0xb7af2470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New value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mchunkptr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0x804c000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=0xffffefd0,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=360) at malloc.c:2697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2697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set_head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-&gt;top,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snd_brk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aligned_brk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correction) | PREV_INUSE);</a:t>
            </a:r>
          </a:p>
        </p:txBody>
      </p:sp>
      <p:sp>
        <p:nvSpPr>
          <p:cNvPr id="3" name="标题 2">
            <a:extLst>
              <a:ext uri="{FF2B5EF4-FFF2-40B4-BE49-F238E27FC236}">
                <a16:creationId xmlns:a16="http://schemas.microsoft.com/office/drawing/2014/main" id="{9A587749-1C9D-4F1A-9F00-97875E97B91B}"/>
              </a:ext>
            </a:extLst>
          </p:cNvPr>
          <p:cNvSpPr>
            <a:spLocks noGrp="1"/>
          </p:cNvSpPr>
          <p:nvPr>
            <p:ph type="title"/>
          </p:nvPr>
        </p:nvSpPr>
        <p:spPr/>
        <p:txBody>
          <a:bodyPr/>
          <a:lstStyle/>
          <a:p>
            <a:r>
              <a:rPr lang="zh-CN" altLang="en-US" dirty="0"/>
              <a:t>更替</a:t>
            </a:r>
            <a:r>
              <a:rPr lang="en-US" altLang="zh-CN" dirty="0"/>
              <a:t>top</a:t>
            </a:r>
            <a:r>
              <a:rPr lang="zh-CN" altLang="en-US" dirty="0"/>
              <a:t>块</a:t>
            </a:r>
          </a:p>
        </p:txBody>
      </p:sp>
    </p:spTree>
    <p:extLst>
      <p:ext uri="{BB962C8B-B14F-4D97-AF65-F5344CB8AC3E}">
        <p14:creationId xmlns:p14="http://schemas.microsoft.com/office/powerpoint/2010/main" val="649067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1671D41-FC17-4509-AB5F-948AFF74E3CE}"/>
              </a:ext>
            </a:extLst>
          </p:cNvPr>
          <p:cNvSpPr/>
          <p:nvPr/>
        </p:nvSpPr>
        <p:spPr>
          <a:xfrm>
            <a:off x="675640" y="2785239"/>
            <a:ext cx="11323320" cy="80021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ge@gewubox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cat /proc/2748/maps | grep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0804c000</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-0806d000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rw</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-p 00000000 00:00 0          [heap]</a:t>
            </a:r>
          </a:p>
        </p:txBody>
      </p:sp>
    </p:spTree>
    <p:extLst>
      <p:ext uri="{BB962C8B-B14F-4D97-AF65-F5344CB8AC3E}">
        <p14:creationId xmlns:p14="http://schemas.microsoft.com/office/powerpoint/2010/main" val="862024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2711A83-73AC-44C8-8FF2-EAF1A2BD0AC6}"/>
              </a:ext>
            </a:extLst>
          </p:cNvPr>
          <p:cNvSpPr/>
          <p:nvPr/>
        </p:nvSpPr>
        <p:spPr>
          <a:xfrm>
            <a:off x="426720" y="1051560"/>
            <a:ext cx="15803880" cy="517064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sbrk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increment=143360</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sbrk.c:55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0xb79c4f4f in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default_morecore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(increment=143360) at morecore.c:49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  0xb79c0e82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=0xffffefd0,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32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32800</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malloc.c:2535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  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int_malloc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=0xffffefd0, bytes=32796) at malloc.c:3932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#4  0xb79c2f5c in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(bytes=32796) at malloc.c:2924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#5  0xb79fffc8 in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alloc_dir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fd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=8,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close_fd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=&lt;optimized out&gt;, flags=&lt;optimized out&gt;,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statp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=0x0)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sysdeps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unix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/opendir.c:202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#6  0xb7a000f7 in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opendirat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dfd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=&lt;optimized out&gt;, name=&lt;optimized out&gt;)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sysdeps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unix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/opendir.c:148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#7  0xb7a0013d in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opendir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(name=0xb75eed88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usr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/lib/i386-linux-gnu/</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gio</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/modules")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sysdeps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unix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/opendir.c:156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#8  0xb737d0dc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g_dir_open</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from /lib/i386-linux-gnu/libglib-2.0.so.0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#18 0xb6e1bc00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os_utils_is_blacklisted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from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usr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/lib/liboverlay-scrollbar-0.2.so.0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#19 0xb7c962cc in ?? () from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usr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/lib/i386-linux-gnu/libgtk-x11-2.0.so.0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#20 0xb739db12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g_option_context_parse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from /lib/i386-linux-gnu/libglib-2.0.so.0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#21 0xb7c96988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gtk_parse_args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from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usr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/lib/i386-linux-gnu/libgtk-x11-2.0.so.0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#22 0xb7c96a13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gtk_init_check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from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usr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/lib/i386-linux-gnu/libgtk-x11-2.0.so.0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#23 0xb7c96a53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gtk_init</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from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usr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/lib/i386-linux-gnu/libgtk-x11-2.0.so.0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#24 0x08049332 in main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=0xbffff414) at gemalloc.c:145</a:t>
            </a:r>
          </a:p>
        </p:txBody>
      </p:sp>
    </p:spTree>
    <p:extLst>
      <p:ext uri="{BB962C8B-B14F-4D97-AF65-F5344CB8AC3E}">
        <p14:creationId xmlns:p14="http://schemas.microsoft.com/office/powerpoint/2010/main" val="3511512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1AD889-7D89-47A7-96E5-CBEA6F85084A}"/>
              </a:ext>
            </a:extLst>
          </p:cNvPr>
          <p:cNvSpPr/>
          <p:nvPr/>
        </p:nvSpPr>
        <p:spPr>
          <a:xfrm>
            <a:off x="579120" y="828884"/>
            <a:ext cx="12862560" cy="412420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0xb7af2780, 0xb7af2780, 0xb7af2788, 0xb7af2788...},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binmap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{20, 33554432, 16, 0}, next = 0xb7af2440,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next_free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0x0, </a:t>
            </a:r>
            <a:r>
              <a:rPr kumimoji="0" lang="en-US" altLang="zh-CN" sz="28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system_mem</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 = 135168</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max_system_mem</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135168}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watch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system_mem</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Hardware watchpoint 15: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system_mem</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Continuing.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Hardware watchpoint 15: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main_arena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system_mem</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Old value = 135168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New value = 278528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=0xffffefd0,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=32800) at malloc.c:2591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2591	    if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brk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old_end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&amp;&amp;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snd_brk</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(char*)(MORECORE_FAILURE))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 135168+143360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$30 = 278528</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3" name="矩形 2">
            <a:extLst>
              <a:ext uri="{FF2B5EF4-FFF2-40B4-BE49-F238E27FC236}">
                <a16:creationId xmlns:a16="http://schemas.microsoft.com/office/drawing/2014/main" id="{A7B2912C-A26F-41A7-8140-ED8B67E74A26}"/>
              </a:ext>
            </a:extLst>
          </p:cNvPr>
          <p:cNvSpPr/>
          <p:nvPr/>
        </p:nvSpPr>
        <p:spPr>
          <a:xfrm>
            <a:off x="746760" y="5721757"/>
            <a:ext cx="1286256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=0xffffefd0,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=32800) at malloc.c:2591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int_malloc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=0xffffefd0, bytes=32796) at malloc.c:3932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  0xb79c2f5c in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(bytes=32796) at malloc.c:2924</a:t>
            </a:r>
          </a:p>
        </p:txBody>
      </p:sp>
    </p:spTree>
    <p:extLst>
      <p:ext uri="{BB962C8B-B14F-4D97-AF65-F5344CB8AC3E}">
        <p14:creationId xmlns:p14="http://schemas.microsoft.com/office/powerpoint/2010/main" val="21254280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ABDB2E1-E012-450E-AB39-42640E95A2E0}"/>
              </a:ext>
            </a:extLst>
          </p:cNvPr>
          <p:cNvSpPr/>
          <p:nvPr/>
        </p:nvSpPr>
        <p:spPr>
          <a:xfrm>
            <a:off x="868680" y="2391400"/>
            <a:ext cx="12862560" cy="190821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ge@gewubox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:~/eglibc-2.15$ cat /proc/13795/maps | grep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08048000-0804a000 r-</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xp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00000000 08:01 1835228    /home/ge/work/</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geheap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gemalloc</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0804a000-0804b000 r--p 00001000 08:01 1835228    /home/ge/work/</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geheap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gemalloc</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0804b000-0804c000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rw</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-p 00002000 08:01 1835228    /home/ge/work/</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geheap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gemalloc</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0804c000-0806d000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rw</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0806d000-08090000 </a:t>
            </a:r>
            <a:r>
              <a:rPr kumimoji="0" lang="en-US" altLang="zh-CN" sz="2800" b="1" i="0" u="none" strike="noStrike" kern="1200" cap="none" spc="0" normalizeH="0" baseline="0" noProof="0" dirty="0" err="1">
                <a:ln>
                  <a:noFill/>
                </a:ln>
                <a:solidFill>
                  <a:srgbClr val="FFC000"/>
                </a:solidFill>
                <a:effectLst/>
                <a:uLnTx/>
                <a:uFillTx/>
                <a:latin typeface="Century Gothic" panose="020B0502020202020204"/>
                <a:ea typeface="宋体" panose="02010600030101010101" pitchFamily="2" charset="-122"/>
                <a:cs typeface="+mn-cs"/>
              </a:rPr>
              <a:t>rw</a:t>
            </a:r>
            <a:r>
              <a:rPr kumimoji="0" lang="en-US" altLang="zh-CN" sz="28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-p 00000000 00:00 0          [heap]</a:t>
            </a:r>
          </a:p>
        </p:txBody>
      </p:sp>
      <p:sp>
        <p:nvSpPr>
          <p:cNvPr id="3" name="文本框 2">
            <a:extLst>
              <a:ext uri="{FF2B5EF4-FFF2-40B4-BE49-F238E27FC236}">
                <a16:creationId xmlns:a16="http://schemas.microsoft.com/office/drawing/2014/main" id="{D371540B-BC6C-4D42-AC0D-564E6A9A6B64}"/>
              </a:ext>
            </a:extLst>
          </p:cNvPr>
          <p:cNvSpPr txBox="1"/>
          <p:nvPr/>
        </p:nvSpPr>
        <p:spPr>
          <a:xfrm>
            <a:off x="1005840" y="5394960"/>
            <a:ext cx="10108858"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所以，</a:t>
            </a:r>
            <a:r>
              <a:rPr kumimoji="0" lang="en-US" altLang="zh-CN"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maps</a:t>
            </a:r>
            <a:r>
              <a:rPr kumimoji="0" lang="zh-CN" altLang="en-US"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文件看到的</a:t>
            </a:r>
            <a:r>
              <a:rPr kumimoji="0" lang="en-US" altLang="zh-CN"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heap</a:t>
            </a:r>
            <a:r>
              <a:rPr kumimoji="0" lang="zh-CN" altLang="en-US"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块数与</a:t>
            </a:r>
            <a:r>
              <a:rPr kumimoji="0" lang="en-US" altLang="zh-CN"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arena</a:t>
            </a:r>
            <a:r>
              <a:rPr kumimoji="0" lang="zh-CN" altLang="en-US" sz="24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个数不是一会事，可能不一致</a:t>
            </a:r>
          </a:p>
        </p:txBody>
      </p:sp>
    </p:spTree>
    <p:extLst>
      <p:ext uri="{BB962C8B-B14F-4D97-AF65-F5344CB8AC3E}">
        <p14:creationId xmlns:p14="http://schemas.microsoft.com/office/powerpoint/2010/main" val="3621553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辅</a:t>
            </a:r>
            <a:r>
              <a:rPr lang="en-US" altLang="zh-CN" dirty="0"/>
              <a:t>Arena</a:t>
            </a:r>
            <a:r>
              <a:rPr lang="zh-CN" altLang="en-US" dirty="0"/>
              <a:t>用</a:t>
            </a:r>
            <a:r>
              <a:rPr lang="en-US" altLang="zh-CN" dirty="0" err="1"/>
              <a:t>mmap</a:t>
            </a:r>
            <a:r>
              <a:rPr lang="zh-CN" altLang="en-US" dirty="0"/>
              <a:t>从内核批发内存</a:t>
            </a:r>
            <a:endParaRPr lang="en-US" dirty="0"/>
          </a:p>
        </p:txBody>
      </p:sp>
      <p:sp>
        <p:nvSpPr>
          <p:cNvPr id="3" name="Content Placeholder 2"/>
          <p:cNvSpPr>
            <a:spLocks noGrp="1"/>
          </p:cNvSpPr>
          <p:nvPr>
            <p:ph idx="1"/>
          </p:nvPr>
        </p:nvSpPr>
        <p:spPr>
          <a:xfrm>
            <a:off x="1103312" y="5005137"/>
            <a:ext cx="7045551" cy="1243261"/>
          </a:xfrm>
        </p:spPr>
        <p:txBody>
          <a:bodyPr/>
          <a:lstStyle/>
          <a:p>
            <a:r>
              <a:rPr lang="zh-CN" altLang="en-US" dirty="0"/>
              <a:t>历史上，比</a:t>
            </a:r>
            <a:r>
              <a:rPr lang="en-US" altLang="zh-CN" dirty="0" err="1"/>
              <a:t>brk</a:t>
            </a:r>
            <a:r>
              <a:rPr lang="zh-CN" altLang="en-US" dirty="0"/>
              <a:t>机制要出现的晚</a:t>
            </a:r>
            <a:endParaRPr lang="en-US" dirty="0"/>
          </a:p>
        </p:txBody>
      </p:sp>
      <p:sp>
        <p:nvSpPr>
          <p:cNvPr id="4" name="Rectangle 3"/>
          <p:cNvSpPr/>
          <p:nvPr/>
        </p:nvSpPr>
        <p:spPr>
          <a:xfrm>
            <a:off x="1103312" y="2181722"/>
            <a:ext cx="9786257" cy="147732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#include &lt;sys/</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mman.h</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void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mmap</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(void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addr</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size_t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length,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int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prot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int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flags,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int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fd</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off_t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offset);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int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munmap</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(void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addr</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Century Gothic" panose="020B0502020202020204"/>
                <a:ea typeface="+mn-ea"/>
                <a:cs typeface="+mn-cs"/>
              </a:rPr>
              <a:t>size_t</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length);</a:t>
            </a:r>
          </a:p>
        </p:txBody>
      </p:sp>
      <p:sp>
        <p:nvSpPr>
          <p:cNvPr id="5" name="矩形 4">
            <a:extLst>
              <a:ext uri="{FF2B5EF4-FFF2-40B4-BE49-F238E27FC236}">
                <a16:creationId xmlns:a16="http://schemas.microsoft.com/office/drawing/2014/main" id="{D024E702-8DA0-4A37-AFE3-386D6F340ED5}"/>
              </a:ext>
            </a:extLst>
          </p:cNvPr>
          <p:cNvSpPr/>
          <p:nvPr/>
        </p:nvSpPr>
        <p:spPr>
          <a:xfrm>
            <a:off x="8148863" y="1152983"/>
            <a:ext cx="3801979" cy="5632311"/>
          </a:xfrm>
          <a:prstGeom prst="rect">
            <a:avLst/>
          </a:prstGeom>
          <a:solidFill>
            <a:schemeClr val="tx1">
              <a:lumMod val="6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and associated systems calls were designed as part of the Berkeley Software Distribution (BSD) version of Unix. Their API was already described in the 4.2BSD System Manual, even though it was neither implemented in that release, nor in 4.3BSD.[1] Sun Microsystems had implemented this very API, though, in their SunOS operating system. The BSD developers at U.C. Berkeley requested Sun to donate its implementation, but these talks never led to any transfer of code; 4.3BSD-Reno was shipped instead with an implementation based on the virtual memory system of Mach.[2]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wikipedia</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047678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4FFAD5B-3EED-4DDC-A734-C96D02B44773}"/>
              </a:ext>
            </a:extLst>
          </p:cNvPr>
          <p:cNvSpPr/>
          <p:nvPr/>
        </p:nvSpPr>
        <p:spPr>
          <a:xfrm>
            <a:off x="777240" y="2330440"/>
            <a:ext cx="11170920"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sysdeps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unix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linux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/i386/mmap.S:98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0xb79be6c7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new_heap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(size=&lt;optimized out&gt;,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top_pad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=&lt;optimized out&gt;) at arena.c:554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  0xb79c227f in 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int_new_arena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(size=2040) at arena.c:712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  arena_get2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avoid_arena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=0x0, size=2040,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a_tsd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=&lt;optimized out&gt;) at arena.c:856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#4  arena_get2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a_tsd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=&lt;optimized out&gt;, size=2040,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avoid_arena</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=0x0) at arena.c:823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#5  0xb79c422d in 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libc_calloc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(n=1,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elem_size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=2040) at malloc.c:3291</a:t>
            </a:r>
          </a:p>
        </p:txBody>
      </p:sp>
      <p:sp>
        <p:nvSpPr>
          <p:cNvPr id="3" name="标题 2">
            <a:extLst>
              <a:ext uri="{FF2B5EF4-FFF2-40B4-BE49-F238E27FC236}">
                <a16:creationId xmlns:a16="http://schemas.microsoft.com/office/drawing/2014/main" id="{3F88BD7E-E8DF-463D-9D44-344531298970}"/>
              </a:ext>
            </a:extLst>
          </p:cNvPr>
          <p:cNvSpPr>
            <a:spLocks noGrp="1"/>
          </p:cNvSpPr>
          <p:nvPr>
            <p:ph type="title"/>
          </p:nvPr>
        </p:nvSpPr>
        <p:spPr/>
        <p:txBody>
          <a:bodyPr/>
          <a:lstStyle/>
          <a:p>
            <a:r>
              <a:rPr lang="zh-CN" altLang="en-US" dirty="0"/>
              <a:t>创建第一个子堆</a:t>
            </a:r>
          </a:p>
        </p:txBody>
      </p:sp>
    </p:spTree>
    <p:extLst>
      <p:ext uri="{BB962C8B-B14F-4D97-AF65-F5344CB8AC3E}">
        <p14:creationId xmlns:p14="http://schemas.microsoft.com/office/powerpoint/2010/main" val="3543256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72168" y="86405"/>
            <a:ext cx="7829550" cy="6619875"/>
          </a:xfrm>
          <a:prstGeom prst="rect">
            <a:avLst/>
          </a:prstGeom>
        </p:spPr>
      </p:pic>
    </p:spTree>
    <p:extLst>
      <p:ext uri="{BB962C8B-B14F-4D97-AF65-F5344CB8AC3E}">
        <p14:creationId xmlns:p14="http://schemas.microsoft.com/office/powerpoint/2010/main" val="3383765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52B14C3-A1DB-489F-8E86-D4711035EB84}"/>
              </a:ext>
            </a:extLst>
          </p:cNvPr>
          <p:cNvSpPr/>
          <p:nvPr/>
        </p:nvSpPr>
        <p:spPr>
          <a:xfrm>
            <a:off x="769748" y="1982235"/>
            <a:ext cx="12620786" cy="33547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$27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ar_ptr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0xb4f00010,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prev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t>
            </a:r>
            <a:r>
              <a:rPr kumimoji="0" lang="en-US" altLang="zh-CN" sz="3200" b="1"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0xb4f00000</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size = 266240,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mprotect_size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266240, pad = 0xb3100010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bt</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=0xb4f00010,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=131064) at malloc.c:2476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int_malloc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=0xb4f00010, bytes=131060) at malloc.c:3932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  0xb7818f5c in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(bytes=131060) at malloc.c:2924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  0x080492e4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do_malloc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nsize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=131060, no=10,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threadno</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at gemalloc.c:49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#4  0x0804947c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thread_func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=0x1) at gemalloc.c:111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#5  0xb7952d4c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start_thread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=0xb5810b40) at pthread_create.c:308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#6  0xb789187e in clone ()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sysdeps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unix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linux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/i386/clone.S:130</a:t>
            </a:r>
          </a:p>
        </p:txBody>
      </p:sp>
      <p:sp>
        <p:nvSpPr>
          <p:cNvPr id="3" name="文本框 2">
            <a:extLst>
              <a:ext uri="{FF2B5EF4-FFF2-40B4-BE49-F238E27FC236}">
                <a16:creationId xmlns:a16="http://schemas.microsoft.com/office/drawing/2014/main" id="{CAABAA1A-E7AE-41CA-9351-CB211C0E4365}"/>
              </a:ext>
            </a:extLst>
          </p:cNvPr>
          <p:cNvSpPr txBox="1"/>
          <p:nvPr/>
        </p:nvSpPr>
        <p:spPr>
          <a:xfrm>
            <a:off x="769748" y="5826819"/>
            <a:ext cx="50898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创建新的</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heap</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，此后，一个场地具有多个</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heap</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4" name="标题 3">
            <a:extLst>
              <a:ext uri="{FF2B5EF4-FFF2-40B4-BE49-F238E27FC236}">
                <a16:creationId xmlns:a16="http://schemas.microsoft.com/office/drawing/2014/main" id="{D6FC26D2-0310-4ED5-9A53-E69C2A23BD30}"/>
              </a:ext>
            </a:extLst>
          </p:cNvPr>
          <p:cNvSpPr>
            <a:spLocks noGrp="1"/>
          </p:cNvSpPr>
          <p:nvPr>
            <p:ph type="title"/>
          </p:nvPr>
        </p:nvSpPr>
        <p:spPr/>
        <p:txBody>
          <a:bodyPr/>
          <a:lstStyle/>
          <a:p>
            <a:r>
              <a:rPr lang="zh-CN" altLang="en-US" dirty="0"/>
              <a:t>创建第二个</a:t>
            </a:r>
          </a:p>
        </p:txBody>
      </p:sp>
      <p:sp>
        <p:nvSpPr>
          <p:cNvPr id="6" name="对话气泡: 圆角矩形 5">
            <a:extLst>
              <a:ext uri="{FF2B5EF4-FFF2-40B4-BE49-F238E27FC236}">
                <a16:creationId xmlns:a16="http://schemas.microsoft.com/office/drawing/2014/main" id="{C8A4F8EC-8AC6-4CD4-8469-86652375D252}"/>
              </a:ext>
            </a:extLst>
          </p:cNvPr>
          <p:cNvSpPr/>
          <p:nvPr/>
        </p:nvSpPr>
        <p:spPr>
          <a:xfrm>
            <a:off x="3096126" y="1116656"/>
            <a:ext cx="2005263" cy="1016943"/>
          </a:xfrm>
          <a:prstGeom prst="wedgeRoundRectCallout">
            <a:avLst>
              <a:gd name="adj1" fmla="val -49633"/>
              <a:gd name="adj2" fmla="val 61804"/>
              <a:gd name="adj3" fmla="val 16667"/>
            </a:avLst>
          </a:prstGeom>
          <a:solidFill>
            <a:schemeClr val="tx1">
              <a:lumMod val="6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New_heap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函数返回后，观察</a:t>
            </a:r>
          </a:p>
        </p:txBody>
      </p:sp>
    </p:spTree>
    <p:extLst>
      <p:ext uri="{BB962C8B-B14F-4D97-AF65-F5344CB8AC3E}">
        <p14:creationId xmlns:p14="http://schemas.microsoft.com/office/powerpoint/2010/main" val="2485538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C70F6-ADF1-4B1D-B4DE-D680BB476F56}"/>
              </a:ext>
            </a:extLst>
          </p:cNvPr>
          <p:cNvSpPr>
            <a:spLocks noGrp="1"/>
          </p:cNvSpPr>
          <p:nvPr>
            <p:ph type="title"/>
          </p:nvPr>
        </p:nvSpPr>
        <p:spPr/>
        <p:txBody>
          <a:bodyPr/>
          <a:lstStyle/>
          <a:p>
            <a:r>
              <a:rPr lang="zh-CN" altLang="en-US" dirty="0"/>
              <a:t>从万米高空鸟瞰</a:t>
            </a:r>
          </a:p>
        </p:txBody>
      </p:sp>
      <p:sp>
        <p:nvSpPr>
          <p:cNvPr id="3" name="内容占位符 2">
            <a:extLst>
              <a:ext uri="{FF2B5EF4-FFF2-40B4-BE49-F238E27FC236}">
                <a16:creationId xmlns:a16="http://schemas.microsoft.com/office/drawing/2014/main" id="{E320E649-F6A1-4CC1-850E-8BCC25A47096}"/>
              </a:ext>
            </a:extLst>
          </p:cNvPr>
          <p:cNvSpPr>
            <a:spLocks noGrp="1"/>
          </p:cNvSpPr>
          <p:nvPr>
            <p:ph idx="1"/>
          </p:nvPr>
        </p:nvSpPr>
        <p:spPr>
          <a:xfrm>
            <a:off x="9046350" y="1511945"/>
            <a:ext cx="2695251" cy="5152325"/>
          </a:xfrm>
        </p:spPr>
        <p:txBody>
          <a:bodyPr/>
          <a:lstStyle/>
          <a:p>
            <a:r>
              <a:rPr lang="zh-CN" altLang="en-US" dirty="0"/>
              <a:t>核心思想：</a:t>
            </a:r>
            <a:endParaRPr lang="en-US" altLang="zh-CN" dirty="0"/>
          </a:p>
          <a:p>
            <a:pPr lvl="1"/>
            <a:r>
              <a:rPr lang="zh-CN" altLang="en-US" dirty="0"/>
              <a:t>分层管理</a:t>
            </a:r>
            <a:endParaRPr lang="en-US" altLang="zh-CN" dirty="0"/>
          </a:p>
          <a:p>
            <a:pPr lvl="1"/>
            <a:r>
              <a:rPr lang="zh-CN" altLang="en-US" dirty="0"/>
              <a:t>批发与零售</a:t>
            </a:r>
            <a:endParaRPr lang="en-US" altLang="zh-CN" dirty="0"/>
          </a:p>
          <a:p>
            <a:pPr lvl="1"/>
            <a:r>
              <a:rPr lang="zh-CN" altLang="en-US" dirty="0"/>
              <a:t>隐藏内部细节，用户接口尽可能简单</a:t>
            </a:r>
            <a:endParaRPr lang="en-US" altLang="zh-CN" dirty="0"/>
          </a:p>
          <a:p>
            <a:pPr lvl="2"/>
            <a:r>
              <a:rPr lang="en-US" altLang="zh-CN" dirty="0"/>
              <a:t>malloc</a:t>
            </a:r>
          </a:p>
          <a:p>
            <a:pPr lvl="2"/>
            <a:r>
              <a:rPr lang="en-US" altLang="zh-CN" dirty="0" err="1"/>
              <a:t>kmalloc</a:t>
            </a:r>
            <a:endParaRPr lang="en-US" altLang="zh-CN" dirty="0"/>
          </a:p>
          <a:p>
            <a:pPr lvl="1"/>
            <a:endParaRPr lang="en-US" altLang="zh-CN" dirty="0"/>
          </a:p>
          <a:p>
            <a:r>
              <a:rPr lang="zh-CN" altLang="en-US" dirty="0"/>
              <a:t>堆是针对小额分配而设计的，但是为了编程简单，也支持分配大块</a:t>
            </a:r>
          </a:p>
        </p:txBody>
      </p:sp>
      <p:cxnSp>
        <p:nvCxnSpPr>
          <p:cNvPr id="5" name="直接连接符 4">
            <a:extLst>
              <a:ext uri="{FF2B5EF4-FFF2-40B4-BE49-F238E27FC236}">
                <a16:creationId xmlns:a16="http://schemas.microsoft.com/office/drawing/2014/main" id="{53DB08A4-0B78-4DE0-AD42-4E876839A866}"/>
              </a:ext>
            </a:extLst>
          </p:cNvPr>
          <p:cNvCxnSpPr>
            <a:cxnSpLocks/>
          </p:cNvCxnSpPr>
          <p:nvPr/>
        </p:nvCxnSpPr>
        <p:spPr>
          <a:xfrm>
            <a:off x="1219200" y="3356154"/>
            <a:ext cx="705612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流程图: 磁盘 6">
            <a:extLst>
              <a:ext uri="{FF2B5EF4-FFF2-40B4-BE49-F238E27FC236}">
                <a16:creationId xmlns:a16="http://schemas.microsoft.com/office/drawing/2014/main" id="{48CC412D-B828-4E22-B2E2-2174164AA9CA}"/>
              </a:ext>
            </a:extLst>
          </p:cNvPr>
          <p:cNvSpPr/>
          <p:nvPr/>
        </p:nvSpPr>
        <p:spPr>
          <a:xfrm>
            <a:off x="2034798" y="5511742"/>
            <a:ext cx="914400" cy="929640"/>
          </a:xfrm>
          <a:prstGeom prst="flowChartMagneticDisk">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pic>
        <p:nvPicPr>
          <p:cNvPr id="8" name="图片 7">
            <a:extLst>
              <a:ext uri="{FF2B5EF4-FFF2-40B4-BE49-F238E27FC236}">
                <a16:creationId xmlns:a16="http://schemas.microsoft.com/office/drawing/2014/main" id="{57B46778-D238-43AD-B7F5-34B5BB395B11}"/>
              </a:ext>
            </a:extLst>
          </p:cNvPr>
          <p:cNvPicPr>
            <a:picLocks noChangeAspect="1"/>
          </p:cNvPicPr>
          <p:nvPr/>
        </p:nvPicPr>
        <p:blipFill>
          <a:blip r:embed="rId2"/>
          <a:stretch>
            <a:fillRect/>
          </a:stretch>
        </p:blipFill>
        <p:spPr>
          <a:xfrm>
            <a:off x="5869288" y="5617085"/>
            <a:ext cx="1934775" cy="578078"/>
          </a:xfrm>
          <a:prstGeom prst="rect">
            <a:avLst/>
          </a:prstGeom>
        </p:spPr>
      </p:pic>
      <p:pic>
        <p:nvPicPr>
          <p:cNvPr id="9" name="图片 8">
            <a:extLst>
              <a:ext uri="{FF2B5EF4-FFF2-40B4-BE49-F238E27FC236}">
                <a16:creationId xmlns:a16="http://schemas.microsoft.com/office/drawing/2014/main" id="{06722DE3-A719-42B4-9B17-9895A028F45E}"/>
              </a:ext>
            </a:extLst>
          </p:cNvPr>
          <p:cNvPicPr>
            <a:picLocks noChangeAspect="1"/>
          </p:cNvPicPr>
          <p:nvPr/>
        </p:nvPicPr>
        <p:blipFill>
          <a:blip r:embed="rId2"/>
          <a:stretch>
            <a:fillRect/>
          </a:stretch>
        </p:blipFill>
        <p:spPr>
          <a:xfrm>
            <a:off x="6021688" y="5769485"/>
            <a:ext cx="1934775" cy="578078"/>
          </a:xfrm>
          <a:prstGeom prst="rect">
            <a:avLst/>
          </a:prstGeom>
        </p:spPr>
      </p:pic>
      <p:pic>
        <p:nvPicPr>
          <p:cNvPr id="10" name="图片 9">
            <a:extLst>
              <a:ext uri="{FF2B5EF4-FFF2-40B4-BE49-F238E27FC236}">
                <a16:creationId xmlns:a16="http://schemas.microsoft.com/office/drawing/2014/main" id="{FAEDCA76-6B37-4E04-A48B-EB235991A9EA}"/>
              </a:ext>
            </a:extLst>
          </p:cNvPr>
          <p:cNvPicPr>
            <a:picLocks noChangeAspect="1"/>
          </p:cNvPicPr>
          <p:nvPr/>
        </p:nvPicPr>
        <p:blipFill>
          <a:blip r:embed="rId2"/>
          <a:stretch>
            <a:fillRect/>
          </a:stretch>
        </p:blipFill>
        <p:spPr>
          <a:xfrm>
            <a:off x="6174088" y="5921885"/>
            <a:ext cx="1934775" cy="578078"/>
          </a:xfrm>
          <a:prstGeom prst="rect">
            <a:avLst/>
          </a:prstGeom>
        </p:spPr>
      </p:pic>
      <p:sp>
        <p:nvSpPr>
          <p:cNvPr id="11" name="流程图: 过程 10">
            <a:extLst>
              <a:ext uri="{FF2B5EF4-FFF2-40B4-BE49-F238E27FC236}">
                <a16:creationId xmlns:a16="http://schemas.microsoft.com/office/drawing/2014/main" id="{3A34B08D-82C0-4334-B421-B20DBD512B8E}"/>
              </a:ext>
            </a:extLst>
          </p:cNvPr>
          <p:cNvSpPr/>
          <p:nvPr/>
        </p:nvSpPr>
        <p:spPr>
          <a:xfrm>
            <a:off x="1363851" y="4769742"/>
            <a:ext cx="6911469" cy="612648"/>
          </a:xfrm>
          <a:prstGeom prst="flowChartProcess">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内存管理器</a:t>
            </a:r>
          </a:p>
        </p:txBody>
      </p:sp>
      <p:sp>
        <p:nvSpPr>
          <p:cNvPr id="13" name="流程图: 过程 12">
            <a:extLst>
              <a:ext uri="{FF2B5EF4-FFF2-40B4-BE49-F238E27FC236}">
                <a16:creationId xmlns:a16="http://schemas.microsoft.com/office/drawing/2014/main" id="{9E1BA47C-68A5-4309-B4DC-A9E0488AFC0A}"/>
              </a:ext>
            </a:extLst>
          </p:cNvPr>
          <p:cNvSpPr/>
          <p:nvPr/>
        </p:nvSpPr>
        <p:spPr>
          <a:xfrm>
            <a:off x="3473178" y="3643482"/>
            <a:ext cx="1336704" cy="712416"/>
          </a:xfrm>
          <a:prstGeom prst="flowChartProcess">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池</a:t>
            </a:r>
          </a:p>
        </p:txBody>
      </p:sp>
      <p:sp>
        <p:nvSpPr>
          <p:cNvPr id="14" name="箭头: 下 13">
            <a:extLst>
              <a:ext uri="{FF2B5EF4-FFF2-40B4-BE49-F238E27FC236}">
                <a16:creationId xmlns:a16="http://schemas.microsoft.com/office/drawing/2014/main" id="{D6C7EB6A-D68A-4ED9-B849-8868E1189A78}"/>
              </a:ext>
            </a:extLst>
          </p:cNvPr>
          <p:cNvSpPr/>
          <p:nvPr/>
        </p:nvSpPr>
        <p:spPr>
          <a:xfrm>
            <a:off x="3868321" y="4386531"/>
            <a:ext cx="484632" cy="387095"/>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sp>
        <p:nvSpPr>
          <p:cNvPr id="15" name="流程图: 过程 14">
            <a:extLst>
              <a:ext uri="{FF2B5EF4-FFF2-40B4-BE49-F238E27FC236}">
                <a16:creationId xmlns:a16="http://schemas.microsoft.com/office/drawing/2014/main" id="{4A96D37E-581B-4683-8989-E5F1FA0B15A5}"/>
              </a:ext>
            </a:extLst>
          </p:cNvPr>
          <p:cNvSpPr/>
          <p:nvPr/>
        </p:nvSpPr>
        <p:spPr>
          <a:xfrm>
            <a:off x="5811659" y="3491082"/>
            <a:ext cx="1938845" cy="864816"/>
          </a:xfrm>
          <a:prstGeom prst="flowChartProcess">
            <a:avLst/>
          </a:prstGeom>
          <a:solidFill>
            <a:schemeClr val="accent6">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Driver/module</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6" name="流程图: 过程 15">
            <a:extLst>
              <a:ext uri="{FF2B5EF4-FFF2-40B4-BE49-F238E27FC236}">
                <a16:creationId xmlns:a16="http://schemas.microsoft.com/office/drawing/2014/main" id="{9102A1C5-7BD7-4500-B40E-87E218A252A0}"/>
              </a:ext>
            </a:extLst>
          </p:cNvPr>
          <p:cNvSpPr/>
          <p:nvPr/>
        </p:nvSpPr>
        <p:spPr>
          <a:xfrm>
            <a:off x="5964059" y="3643482"/>
            <a:ext cx="1938845" cy="864816"/>
          </a:xfrm>
          <a:prstGeom prst="flowChartProcess">
            <a:avLst/>
          </a:prstGeom>
          <a:solidFill>
            <a:schemeClr val="accent6">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Driver/module</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7" name="流程图: 过程 16">
            <a:extLst>
              <a:ext uri="{FF2B5EF4-FFF2-40B4-BE49-F238E27FC236}">
                <a16:creationId xmlns:a16="http://schemas.microsoft.com/office/drawing/2014/main" id="{12971058-BB89-484F-BC08-E412C037FE05}"/>
              </a:ext>
            </a:extLst>
          </p:cNvPr>
          <p:cNvSpPr/>
          <p:nvPr/>
        </p:nvSpPr>
        <p:spPr>
          <a:xfrm>
            <a:off x="6116459" y="3795882"/>
            <a:ext cx="1938845" cy="864816"/>
          </a:xfrm>
          <a:prstGeom prst="flowChartProcess">
            <a:avLst/>
          </a:prstGeom>
          <a:solidFill>
            <a:schemeClr val="accent6">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Driver/module</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19" name="箭头: 下 18">
            <a:extLst>
              <a:ext uri="{FF2B5EF4-FFF2-40B4-BE49-F238E27FC236}">
                <a16:creationId xmlns:a16="http://schemas.microsoft.com/office/drawing/2014/main" id="{7A386674-DDD1-4B4E-86E8-95C57AB0E442}"/>
              </a:ext>
            </a:extLst>
          </p:cNvPr>
          <p:cNvSpPr/>
          <p:nvPr/>
        </p:nvSpPr>
        <p:spPr>
          <a:xfrm>
            <a:off x="1529154" y="2233638"/>
            <a:ext cx="637445" cy="2466232"/>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sp>
        <p:nvSpPr>
          <p:cNvPr id="21" name="流程图: 过程 20">
            <a:extLst>
              <a:ext uri="{FF2B5EF4-FFF2-40B4-BE49-F238E27FC236}">
                <a16:creationId xmlns:a16="http://schemas.microsoft.com/office/drawing/2014/main" id="{5DC0BBB6-4884-481E-AFE2-30608EDF6321}"/>
              </a:ext>
            </a:extLst>
          </p:cNvPr>
          <p:cNvSpPr/>
          <p:nvPr/>
        </p:nvSpPr>
        <p:spPr>
          <a:xfrm>
            <a:off x="1363851" y="1511946"/>
            <a:ext cx="6911469" cy="612648"/>
          </a:xfrm>
          <a:prstGeom prst="flowChart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应用程序</a:t>
            </a:r>
          </a:p>
        </p:txBody>
      </p:sp>
      <p:sp>
        <p:nvSpPr>
          <p:cNvPr id="22" name="流程图: 过程 21">
            <a:extLst>
              <a:ext uri="{FF2B5EF4-FFF2-40B4-BE49-F238E27FC236}">
                <a16:creationId xmlns:a16="http://schemas.microsoft.com/office/drawing/2014/main" id="{02ED1663-601D-4342-AEBC-7005FF8DA8F2}"/>
              </a:ext>
            </a:extLst>
          </p:cNvPr>
          <p:cNvSpPr/>
          <p:nvPr/>
        </p:nvSpPr>
        <p:spPr>
          <a:xfrm>
            <a:off x="2491998" y="2453108"/>
            <a:ext cx="5720329" cy="591581"/>
          </a:xfrm>
          <a:prstGeom prst="flowChartProcess">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堆</a:t>
            </a:r>
          </a:p>
        </p:txBody>
      </p:sp>
      <p:sp>
        <p:nvSpPr>
          <p:cNvPr id="23" name="箭头: 下 22">
            <a:extLst>
              <a:ext uri="{FF2B5EF4-FFF2-40B4-BE49-F238E27FC236}">
                <a16:creationId xmlns:a16="http://schemas.microsoft.com/office/drawing/2014/main" id="{72A24404-4583-4481-B60E-ABCAD27C57A8}"/>
              </a:ext>
            </a:extLst>
          </p:cNvPr>
          <p:cNvSpPr/>
          <p:nvPr/>
        </p:nvSpPr>
        <p:spPr>
          <a:xfrm>
            <a:off x="2683332" y="3135686"/>
            <a:ext cx="637445" cy="1575608"/>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宋体" panose="02010600030101010101" pitchFamily="2" charset="-122"/>
              <a:cs typeface="+mn-cs"/>
            </a:endParaRPr>
          </a:p>
        </p:txBody>
      </p:sp>
      <p:cxnSp>
        <p:nvCxnSpPr>
          <p:cNvPr id="25" name="直接箭头连接符 24">
            <a:extLst>
              <a:ext uri="{FF2B5EF4-FFF2-40B4-BE49-F238E27FC236}">
                <a16:creationId xmlns:a16="http://schemas.microsoft.com/office/drawing/2014/main" id="{B3F7E9B6-8968-4597-BEA7-CA0C5126CF73}"/>
              </a:ext>
            </a:extLst>
          </p:cNvPr>
          <p:cNvCxnSpPr/>
          <p:nvPr/>
        </p:nvCxnSpPr>
        <p:spPr>
          <a:xfrm>
            <a:off x="4684915" y="2124594"/>
            <a:ext cx="0" cy="328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30FC009-2855-4E90-A610-AFA194B0BA4B}"/>
              </a:ext>
            </a:extLst>
          </p:cNvPr>
          <p:cNvCxnSpPr>
            <a:cxnSpLocks/>
            <a:endCxn id="13" idx="3"/>
          </p:cNvCxnSpPr>
          <p:nvPr/>
        </p:nvCxnSpPr>
        <p:spPr>
          <a:xfrm flipH="1">
            <a:off x="4809882" y="3999690"/>
            <a:ext cx="1001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437C5E6-2E1A-4348-82DA-030122438E23}"/>
              </a:ext>
            </a:extLst>
          </p:cNvPr>
          <p:cNvSpPr txBox="1"/>
          <p:nvPr/>
        </p:nvSpPr>
        <p:spPr>
          <a:xfrm>
            <a:off x="4729650" y="2096901"/>
            <a:ext cx="95090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malloc</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33" name="矩形 32">
            <a:extLst>
              <a:ext uri="{FF2B5EF4-FFF2-40B4-BE49-F238E27FC236}">
                <a16:creationId xmlns:a16="http://schemas.microsoft.com/office/drawing/2014/main" id="{36B0C7B7-924F-48F9-9658-CC384BA3015F}"/>
              </a:ext>
            </a:extLst>
          </p:cNvPr>
          <p:cNvSpPr/>
          <p:nvPr/>
        </p:nvSpPr>
        <p:spPr>
          <a:xfrm>
            <a:off x="4825645" y="4001370"/>
            <a:ext cx="106631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kmalloc</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Tree>
    <p:extLst>
      <p:ext uri="{BB962C8B-B14F-4D97-AF65-F5344CB8AC3E}">
        <p14:creationId xmlns:p14="http://schemas.microsoft.com/office/powerpoint/2010/main" val="36394560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4"/>
          <p:cNvPicPr>
            <a:picLocks noChangeAspect="1"/>
          </p:cNvPicPr>
          <p:nvPr/>
        </p:nvPicPr>
        <p:blipFill rotWithShape="1">
          <a:blip r:embed="rId2"/>
          <a:srcRect l="5133" r="3" b="3"/>
          <a:stretch/>
        </p:blipFill>
        <p:spPr>
          <a:xfrm>
            <a:off x="4603502" y="818149"/>
            <a:ext cx="6924756" cy="5638797"/>
          </a:xfrm>
          <a:prstGeom prst="rect">
            <a:avLst/>
          </a:prstGeom>
          <a:effectLst>
            <a:outerShdw blurRad="50800" dist="38100" dir="5400000" algn="t" rotWithShape="0">
              <a:prstClr val="black">
                <a:alpha val="43000"/>
              </a:prstClr>
            </a:outerShdw>
          </a:effectLst>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8930" y="629266"/>
            <a:ext cx="3322912" cy="1641987"/>
          </a:xfrm>
        </p:spPr>
        <p:txBody>
          <a:bodyPr>
            <a:normAutofit/>
          </a:bodyPr>
          <a:lstStyle/>
          <a:p>
            <a:r>
              <a:rPr lang="zh-CN" altLang="en-US"/>
              <a:t>一个</a:t>
            </a:r>
            <a:r>
              <a:rPr lang="en-US" altLang="zh-CN"/>
              <a:t>arena</a:t>
            </a:r>
            <a:r>
              <a:rPr lang="zh-CN" altLang="en-US"/>
              <a:t>的两个子堆</a:t>
            </a:r>
            <a:endParaRPr lang="en-US" dirty="0"/>
          </a:p>
        </p:txBody>
      </p:sp>
      <p:sp>
        <p:nvSpPr>
          <p:cNvPr id="3" name="Content Placeholder 2"/>
          <p:cNvSpPr>
            <a:spLocks noGrp="1"/>
          </p:cNvSpPr>
          <p:nvPr>
            <p:ph idx="1"/>
          </p:nvPr>
        </p:nvSpPr>
        <p:spPr>
          <a:xfrm>
            <a:off x="647701" y="2438401"/>
            <a:ext cx="3324141" cy="3809998"/>
          </a:xfrm>
        </p:spPr>
        <p:txBody>
          <a:bodyPr>
            <a:normAutofit/>
          </a:bodyPr>
          <a:lstStyle/>
          <a:p>
            <a:r>
              <a:rPr lang="zh-CN" altLang="en-US" dirty="0"/>
              <a:t>老的</a:t>
            </a:r>
            <a:r>
              <a:rPr lang="en-US" altLang="zh-CN" dirty="0"/>
              <a:t>top</a:t>
            </a:r>
            <a:r>
              <a:rPr lang="zh-CN" altLang="en-US" dirty="0"/>
              <a:t>块变成空闲块</a:t>
            </a:r>
            <a:endParaRPr lang="en-US" altLang="zh-CN" dirty="0"/>
          </a:p>
          <a:p>
            <a:r>
              <a:rPr lang="zh-CN" altLang="en-US" dirty="0"/>
              <a:t>新分配出的运营区划出一块给当前的请求，余下的成为新的</a:t>
            </a:r>
            <a:r>
              <a:rPr lang="en-US" altLang="zh-CN" dirty="0"/>
              <a:t>top</a:t>
            </a:r>
            <a:r>
              <a:rPr lang="zh-CN" altLang="en-US" dirty="0"/>
              <a:t>块</a:t>
            </a:r>
            <a:endParaRPr lang="en-US" altLang="zh-CN" dirty="0"/>
          </a:p>
          <a:p>
            <a:r>
              <a:rPr lang="zh-CN" altLang="en-US" dirty="0"/>
              <a:t>两个子堆共用一个</a:t>
            </a:r>
            <a:r>
              <a:rPr lang="en-US" altLang="zh-CN" dirty="0" err="1"/>
              <a:t>mstate</a:t>
            </a:r>
            <a:r>
              <a:rPr lang="zh-CN" altLang="en-US" dirty="0"/>
              <a:t>结构体</a:t>
            </a:r>
            <a:endParaRPr lang="en-US" altLang="zh-CN" dirty="0"/>
          </a:p>
          <a:p>
            <a:endParaRPr lang="en-US" dirty="0"/>
          </a:p>
        </p:txBody>
      </p:sp>
    </p:spTree>
    <p:extLst>
      <p:ext uri="{BB962C8B-B14F-4D97-AF65-F5344CB8AC3E}">
        <p14:creationId xmlns:p14="http://schemas.microsoft.com/office/powerpoint/2010/main" val="962350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F7B1439-8836-46E2-820F-9442A298C1BD}"/>
              </a:ext>
            </a:extLst>
          </p:cNvPr>
          <p:cNvSpPr/>
          <p:nvPr/>
        </p:nvSpPr>
        <p:spPr>
          <a:xfrm>
            <a:off x="1234699" y="2387267"/>
            <a:ext cx="9144000" cy="258532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heap_info</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*)0xb2f00000)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$40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ar_ptr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0xb4f00010,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prev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0xb3100000, size = 1048576,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mprotect_size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1048576, pad = 0xb2f00010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heap_info</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*)0xb2f00000)-&gt;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prev</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$41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ar_ptr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0xb4f00010,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prev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0xb4f00000, size = 1048576,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mprotect_size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1048576, pad = 0xb3100010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gdb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heap_info</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*)0xb2f00000)-&gt;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prev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prev</a:t>
            </a: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$42 =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ar_ptr</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0xb4f00010,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prev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0x0, size = 978944,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mprotect_size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978944,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pad = 0xb4f00010 ""}</a:t>
            </a:r>
          </a:p>
        </p:txBody>
      </p:sp>
      <p:sp>
        <p:nvSpPr>
          <p:cNvPr id="4" name="对话气泡: 矩形 3">
            <a:extLst>
              <a:ext uri="{FF2B5EF4-FFF2-40B4-BE49-F238E27FC236}">
                <a16:creationId xmlns:a16="http://schemas.microsoft.com/office/drawing/2014/main" id="{2738AAE7-8B4A-4483-9B55-A6319C022015}"/>
              </a:ext>
            </a:extLst>
          </p:cNvPr>
          <p:cNvSpPr/>
          <p:nvPr/>
        </p:nvSpPr>
        <p:spPr>
          <a:xfrm>
            <a:off x="8154444" y="1290182"/>
            <a:ext cx="1778696" cy="1503122"/>
          </a:xfrm>
          <a:prstGeom prst="wedgeRectCallout">
            <a:avLst>
              <a:gd name="adj1" fmla="val -50893"/>
              <a:gd name="adj2" fmla="val 84500"/>
            </a:avLst>
          </a:prstGeom>
          <a:solidFill>
            <a:schemeClr val="tx1">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后两个子堆的大小都为</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1MB</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，第一个略小，</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arena</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结构体有</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1104</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字节</a:t>
            </a:r>
          </a:p>
        </p:txBody>
      </p:sp>
    </p:spTree>
    <p:extLst>
      <p:ext uri="{BB962C8B-B14F-4D97-AF65-F5344CB8AC3E}">
        <p14:creationId xmlns:p14="http://schemas.microsoft.com/office/powerpoint/2010/main" val="1379416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05568-44F1-47F0-8EAA-B7B700C5C007}"/>
              </a:ext>
            </a:extLst>
          </p:cNvPr>
          <p:cNvSpPr>
            <a:spLocks noGrp="1"/>
          </p:cNvSpPr>
          <p:nvPr>
            <p:ph type="title"/>
          </p:nvPr>
        </p:nvSpPr>
        <p:spPr/>
        <p:txBody>
          <a:bodyPr/>
          <a:lstStyle/>
          <a:p>
            <a:r>
              <a:rPr lang="zh-CN" altLang="en-US" dirty="0"/>
              <a:t>分配超大块</a:t>
            </a:r>
          </a:p>
        </p:txBody>
      </p:sp>
      <p:sp>
        <p:nvSpPr>
          <p:cNvPr id="4" name="矩形 3">
            <a:extLst>
              <a:ext uri="{FF2B5EF4-FFF2-40B4-BE49-F238E27FC236}">
                <a16:creationId xmlns:a16="http://schemas.microsoft.com/office/drawing/2014/main" id="{5F598E10-92B4-43CC-BFEA-077F3B92D3AA}"/>
              </a:ext>
            </a:extLst>
          </p:cNvPr>
          <p:cNvSpPr/>
          <p:nvPr/>
        </p:nvSpPr>
        <p:spPr>
          <a:xfrm>
            <a:off x="646111" y="2434747"/>
            <a:ext cx="13039241" cy="258532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 have mmap, and the request size meets the mmap threshold, and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the system supports mmap, and there are few enough currently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allocated mmapped regions, try to directly map this request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rather than expanding top.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if ((unsigned long)(nb) &gt;= (unsigned long)(mp_.mmap_threshold) &amp;&amp;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(mp_.n_mmaps &lt; mp_.n_mmaps_max)) {</a:t>
            </a:r>
          </a:p>
        </p:txBody>
      </p:sp>
    </p:spTree>
    <p:extLst>
      <p:ext uri="{BB962C8B-B14F-4D97-AF65-F5344CB8AC3E}">
        <p14:creationId xmlns:p14="http://schemas.microsoft.com/office/powerpoint/2010/main" val="897900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2E6C5-6837-492E-BCC2-E75F801E8969}"/>
              </a:ext>
            </a:extLst>
          </p:cNvPr>
          <p:cNvSpPr>
            <a:spLocks noGrp="1"/>
          </p:cNvSpPr>
          <p:nvPr>
            <p:ph type="title"/>
          </p:nvPr>
        </p:nvSpPr>
        <p:spPr/>
        <p:txBody>
          <a:bodyPr/>
          <a:lstStyle/>
          <a:p>
            <a:r>
              <a:rPr lang="zh-CN" altLang="en-US" dirty="0"/>
              <a:t>分配超大块</a:t>
            </a:r>
            <a:r>
              <a:rPr lang="en-US" altLang="zh-CN" dirty="0"/>
              <a:t>(&gt;=128KB)</a:t>
            </a:r>
            <a:endParaRPr lang="zh-CN" altLang="en-US" dirty="0"/>
          </a:p>
        </p:txBody>
      </p:sp>
      <p:sp>
        <p:nvSpPr>
          <p:cNvPr id="3" name="矩形 2">
            <a:extLst>
              <a:ext uri="{FF2B5EF4-FFF2-40B4-BE49-F238E27FC236}">
                <a16:creationId xmlns:a16="http://schemas.microsoft.com/office/drawing/2014/main" id="{F70A6A46-8227-42E3-9547-5F8A83481F45}"/>
              </a:ext>
            </a:extLst>
          </p:cNvPr>
          <p:cNvSpPr/>
          <p:nvPr/>
        </p:nvSpPr>
        <p:spPr>
          <a:xfrm>
            <a:off x="847240" y="2716674"/>
            <a:ext cx="13039241" cy="252376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mmap</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sysdeps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unix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linux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/i386/mmap.S:35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0xb7817328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=0xb4f00010,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nb</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=131080) at malloc.c:2400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#2  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int_malloc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=0xb4f00010, bytes=131072) at malloc.c:3932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#3  0xb7818f5c in __GI___</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libc_malloc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(bytes=</a:t>
            </a:r>
            <a:r>
              <a:rPr kumimoji="0" lang="en-US" altLang="zh-CN" sz="3200" b="0" i="0" u="none" strike="noStrike" kern="1200" cap="none" spc="0" normalizeH="0" baseline="0" noProof="0" dirty="0">
                <a:ln>
                  <a:noFill/>
                </a:ln>
                <a:solidFill>
                  <a:srgbClr val="FFC000"/>
                </a:solidFill>
                <a:effectLst/>
                <a:uLnTx/>
                <a:uFillTx/>
                <a:latin typeface="Century Gothic" panose="020B0502020202020204"/>
                <a:ea typeface="宋体" panose="02010600030101010101" pitchFamily="2" charset="-122"/>
                <a:cs typeface="+mn-cs"/>
              </a:rPr>
              <a:t>131072</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malloc.c:2924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#4  0x080492e4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do_malloc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nsize</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=131072, no=1,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threadno</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 at gemalloc.c:49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#5  0x0804947c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thread_func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=0x1) at gemalloc.c:111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#6  0xb7952d4c in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start_thread</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arg</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=0xb5810b40) at pthread_create.c:308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#7  0xb789187e in clone () at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sysdeps</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unix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sysv</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linux</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/i386/clone.S:130</a:t>
            </a:r>
          </a:p>
        </p:txBody>
      </p:sp>
    </p:spTree>
    <p:extLst>
      <p:ext uri="{BB962C8B-B14F-4D97-AF65-F5344CB8AC3E}">
        <p14:creationId xmlns:p14="http://schemas.microsoft.com/office/powerpoint/2010/main" val="475600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04DD4B1-00E2-4E60-807F-07C53AA17FE0}"/>
              </a:ext>
            </a:extLst>
          </p:cNvPr>
          <p:cNvSpPr/>
          <p:nvPr/>
        </p:nvSpPr>
        <p:spPr>
          <a:xfrm>
            <a:off x="1524000" y="-1255593"/>
            <a:ext cx="15549966" cy="87716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08685000-086a5000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086a5000-086c5000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086c5000-086e5000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086e5000-08705000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08705000-08725000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08725000-08745000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08745000-08785000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08785000-0879b000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0879b000-087db000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087db000-0881b000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0881b000-0885b000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0885b000-0889b000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0889b000-088db000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088db000-0891b000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0891b000-0895b000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0895b000-0899b000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0899b000-089db000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089db000-08a1b000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[heap]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b2b00000-b2c41000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b2c41000-b2d00000 ---p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b2d00000-b2f00000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b2f00000-b3100000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b3100000-b3200000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b32f8000-b3319000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b3319000-b333a000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b333a000-b3fbb000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b3fbb000-b4c3c000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b4c3c000-b4d7d000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b4d7d000-b4ebe000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b4ebe000-b4edf000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b4edf000-b4f00000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b4f00000-b4fef000 </a:t>
            </a:r>
            <a:r>
              <a:rPr kumimoji="0" lang="en-US" altLang="zh-CN" sz="1600" b="0" i="0" u="none" strike="noStrike" kern="1200" cap="none" spc="0" normalizeH="0" baseline="0" noProof="0" dirty="0" err="1">
                <a:ln>
                  <a:noFill/>
                </a:ln>
                <a:solidFill>
                  <a:prstClr val="white"/>
                </a:solidFill>
                <a:effectLst/>
                <a:uLnTx/>
                <a:uFillTx/>
                <a:latin typeface="宋体" panose="02010600030101010101" pitchFamily="2" charset="-122"/>
                <a:ea typeface="宋体" panose="02010600030101010101" pitchFamily="2" charset="-122"/>
                <a:cs typeface="+mn-cs"/>
              </a:rPr>
              <a:t>rw</a:t>
            </a: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b4fef000-b5000000 ---p 00000000 00:00 0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宋体" panose="02010600030101010101" pitchFamily="2" charset="-122"/>
                <a:ea typeface="宋体" panose="02010600030101010101" pitchFamily="2" charset="-122"/>
                <a:cs typeface="+mn-cs"/>
              </a:rPr>
              <a:t>b5010000-b5011000 ---p 00000000 00:00 0 </a:t>
            </a:r>
          </a:p>
        </p:txBody>
      </p:sp>
      <p:sp>
        <p:nvSpPr>
          <p:cNvPr id="3" name="箭头: 下 2">
            <a:extLst>
              <a:ext uri="{FF2B5EF4-FFF2-40B4-BE49-F238E27FC236}">
                <a16:creationId xmlns:a16="http://schemas.microsoft.com/office/drawing/2014/main" id="{6D00357A-2C73-4864-BC29-1A35F37A4866}"/>
              </a:ext>
            </a:extLst>
          </p:cNvPr>
          <p:cNvSpPr/>
          <p:nvPr/>
        </p:nvSpPr>
        <p:spPr>
          <a:xfrm>
            <a:off x="7427494" y="224589"/>
            <a:ext cx="2534653" cy="3015916"/>
          </a:xfrm>
          <a:prstGeom prst="downArrow">
            <a:avLst/>
          </a:prstGeom>
          <a:solidFill>
            <a:schemeClr val="bg2">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主</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arena</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的运营区向高地发展</a:t>
            </a:r>
          </a:p>
        </p:txBody>
      </p:sp>
      <p:sp>
        <p:nvSpPr>
          <p:cNvPr id="5" name="箭头: 上 4">
            <a:extLst>
              <a:ext uri="{FF2B5EF4-FFF2-40B4-BE49-F238E27FC236}">
                <a16:creationId xmlns:a16="http://schemas.microsoft.com/office/drawing/2014/main" id="{ED44B9EF-63F7-4D55-AE89-2039DFA78276}"/>
              </a:ext>
            </a:extLst>
          </p:cNvPr>
          <p:cNvSpPr/>
          <p:nvPr/>
        </p:nvSpPr>
        <p:spPr>
          <a:xfrm>
            <a:off x="7427494" y="3779849"/>
            <a:ext cx="2534654" cy="2797414"/>
          </a:xfrm>
          <a:prstGeom prst="upArrow">
            <a:avLst/>
          </a:prstGeom>
          <a:solidFill>
            <a:schemeClr val="bg2">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辅</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arena</a:t>
            </a:r>
            <a:r>
              <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的运营区和超大块从高地址到低地址方向发展</a:t>
            </a:r>
          </a:p>
        </p:txBody>
      </p:sp>
    </p:spTree>
    <p:extLst>
      <p:ext uri="{BB962C8B-B14F-4D97-AF65-F5344CB8AC3E}">
        <p14:creationId xmlns:p14="http://schemas.microsoft.com/office/powerpoint/2010/main" val="1352327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2389632" y="1011936"/>
          <a:ext cx="7132320" cy="4988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17530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E5519-C5C8-4837-A7EA-E6B5722297E8}"/>
              </a:ext>
            </a:extLst>
          </p:cNvPr>
          <p:cNvSpPr>
            <a:spLocks noGrp="1"/>
          </p:cNvSpPr>
          <p:nvPr>
            <p:ph type="title"/>
          </p:nvPr>
        </p:nvSpPr>
        <p:spPr/>
        <p:txBody>
          <a:bodyPr/>
          <a:lstStyle/>
          <a:p>
            <a:r>
              <a:rPr lang="zh-CN" altLang="en-US" dirty="0"/>
              <a:t>从外部接口到内部实现</a:t>
            </a:r>
          </a:p>
        </p:txBody>
      </p:sp>
      <p:pic>
        <p:nvPicPr>
          <p:cNvPr id="3" name="图片 2">
            <a:extLst>
              <a:ext uri="{FF2B5EF4-FFF2-40B4-BE49-F238E27FC236}">
                <a16:creationId xmlns:a16="http://schemas.microsoft.com/office/drawing/2014/main" id="{78580CBF-33F3-48F5-9098-73DBDCF622B1}"/>
              </a:ext>
            </a:extLst>
          </p:cNvPr>
          <p:cNvPicPr>
            <a:picLocks noChangeAspect="1"/>
          </p:cNvPicPr>
          <p:nvPr/>
        </p:nvPicPr>
        <p:blipFill>
          <a:blip r:embed="rId2"/>
          <a:stretch>
            <a:fillRect/>
          </a:stretch>
        </p:blipFill>
        <p:spPr>
          <a:xfrm>
            <a:off x="748038" y="1452415"/>
            <a:ext cx="6762750" cy="4848225"/>
          </a:xfrm>
          <a:prstGeom prst="rect">
            <a:avLst/>
          </a:prstGeom>
        </p:spPr>
      </p:pic>
      <p:sp>
        <p:nvSpPr>
          <p:cNvPr id="5" name="箭头: 上 4">
            <a:extLst>
              <a:ext uri="{FF2B5EF4-FFF2-40B4-BE49-F238E27FC236}">
                <a16:creationId xmlns:a16="http://schemas.microsoft.com/office/drawing/2014/main" id="{F72B3EC7-1CBD-47F6-AC81-6720B3D5F653}"/>
              </a:ext>
            </a:extLst>
          </p:cNvPr>
          <p:cNvSpPr/>
          <p:nvPr/>
        </p:nvSpPr>
        <p:spPr>
          <a:xfrm rot="5400000" flipV="1">
            <a:off x="4758255" y="4113775"/>
            <a:ext cx="484632" cy="10575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87021DD-4F4F-44CE-81D7-591463E7DD97}"/>
              </a:ext>
            </a:extLst>
          </p:cNvPr>
          <p:cNvSpPr/>
          <p:nvPr/>
        </p:nvSpPr>
        <p:spPr>
          <a:xfrm>
            <a:off x="748038" y="5257962"/>
            <a:ext cx="9950908" cy="1415772"/>
          </a:xfrm>
          <a:prstGeom prst="rect">
            <a:avLst/>
          </a:prstGeom>
          <a:solidFill>
            <a:schemeClr val="tx1">
              <a:lumMod val="50000"/>
            </a:schemeClr>
          </a:solidFill>
        </p:spPr>
        <p:txBody>
          <a:bodyPr wrap="square">
            <a:spAutoFit/>
          </a:bodyPr>
          <a:lstStyle/>
          <a:p>
            <a:r>
              <a:rPr lang="en-US" altLang="zh-CN" dirty="0"/>
              <a:t>#0  _</a:t>
            </a:r>
            <a:r>
              <a:rPr lang="en-US" altLang="zh-CN" dirty="0" err="1"/>
              <a:t>int_malloc</a:t>
            </a:r>
            <a:r>
              <a:rPr lang="en-US" altLang="zh-CN" dirty="0"/>
              <a:t> (</a:t>
            </a:r>
            <a:r>
              <a:rPr lang="en-US" altLang="zh-CN" dirty="0" err="1"/>
              <a:t>av</a:t>
            </a:r>
            <a:r>
              <a:rPr lang="en-US" altLang="zh-CN" dirty="0"/>
              <a:t>=0xb7fc7440, bytes=10) at malloc.c:3485</a:t>
            </a:r>
          </a:p>
          <a:p>
            <a:r>
              <a:rPr lang="en-US" altLang="zh-CN" dirty="0"/>
              <a:t>#1  0xb7e97f5c in </a:t>
            </a:r>
            <a:r>
              <a:rPr lang="en-US" altLang="zh-CN" sz="3200" b="1" dirty="0">
                <a:solidFill>
                  <a:srgbClr val="FFC000"/>
                </a:solidFill>
              </a:rPr>
              <a:t>__GI___</a:t>
            </a:r>
            <a:r>
              <a:rPr lang="en-US" altLang="zh-CN" sz="3200" b="1" dirty="0" err="1">
                <a:solidFill>
                  <a:srgbClr val="FFC000"/>
                </a:solidFill>
              </a:rPr>
              <a:t>libc_malloc</a:t>
            </a:r>
            <a:r>
              <a:rPr lang="en-US" altLang="zh-CN" sz="3200" b="1" dirty="0">
                <a:solidFill>
                  <a:srgbClr val="FFC000"/>
                </a:solidFill>
              </a:rPr>
              <a:t> </a:t>
            </a:r>
            <a:r>
              <a:rPr lang="en-US" altLang="zh-CN" dirty="0"/>
              <a:t>(bytes=10) at malloc.c:2924</a:t>
            </a:r>
          </a:p>
          <a:p>
            <a:r>
              <a:rPr lang="en-US" altLang="zh-CN" dirty="0"/>
              <a:t>#2  0xb7e980c7 in __GI___</a:t>
            </a:r>
            <a:r>
              <a:rPr lang="en-US" altLang="zh-CN" dirty="0" err="1"/>
              <a:t>libc_malloc</a:t>
            </a:r>
            <a:r>
              <a:rPr lang="en-US" altLang="zh-CN" dirty="0"/>
              <a:t> (bytes=10) at malloc.c:2917</a:t>
            </a:r>
          </a:p>
          <a:p>
            <a:r>
              <a:rPr lang="en-US" altLang="zh-CN" dirty="0"/>
              <a:t>#3  0x08048401 in main (</a:t>
            </a:r>
            <a:r>
              <a:rPr lang="en-US" altLang="zh-CN" dirty="0" err="1"/>
              <a:t>argc</a:t>
            </a:r>
            <a:r>
              <a:rPr lang="en-US" altLang="zh-CN" dirty="0"/>
              <a:t>=1, </a:t>
            </a:r>
            <a:r>
              <a:rPr lang="en-US" altLang="zh-CN" dirty="0" err="1"/>
              <a:t>argv</a:t>
            </a:r>
            <a:r>
              <a:rPr lang="en-US" altLang="zh-CN" dirty="0"/>
              <a:t>=0xbffff414) at geheap.c:9</a:t>
            </a:r>
          </a:p>
        </p:txBody>
      </p:sp>
    </p:spTree>
    <p:extLst>
      <p:ext uri="{BB962C8B-B14F-4D97-AF65-F5344CB8AC3E}">
        <p14:creationId xmlns:p14="http://schemas.microsoft.com/office/powerpoint/2010/main" val="2658452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025CC03-0462-4023-9683-CA54602FAFD5}"/>
              </a:ext>
            </a:extLst>
          </p:cNvPr>
          <p:cNvSpPr>
            <a:spLocks noGrp="1"/>
          </p:cNvSpPr>
          <p:nvPr>
            <p:ph type="title"/>
          </p:nvPr>
        </p:nvSpPr>
        <p:spPr/>
        <p:txBody>
          <a:bodyPr/>
          <a:lstStyle/>
          <a:p>
            <a:pPr algn="r"/>
            <a:r>
              <a:rPr lang="zh-CN" altLang="en-US" dirty="0"/>
              <a:t>内部分配函数</a:t>
            </a:r>
          </a:p>
        </p:txBody>
      </p:sp>
      <p:sp>
        <p:nvSpPr>
          <p:cNvPr id="6" name="矩形 5">
            <a:extLst>
              <a:ext uri="{FF2B5EF4-FFF2-40B4-BE49-F238E27FC236}">
                <a16:creationId xmlns:a16="http://schemas.microsoft.com/office/drawing/2014/main" id="{995A4976-A062-45F9-97AA-80CE5EB41EED}"/>
              </a:ext>
            </a:extLst>
          </p:cNvPr>
          <p:cNvSpPr/>
          <p:nvPr/>
        </p:nvSpPr>
        <p:spPr>
          <a:xfrm>
            <a:off x="472440" y="0"/>
            <a:ext cx="12359640" cy="7109639"/>
          </a:xfrm>
          <a:prstGeom prst="rect">
            <a:avLst/>
          </a:prstGeom>
        </p:spPr>
        <p:txBody>
          <a:bodyPr wrap="square">
            <a:spAutoFit/>
          </a:bodyPr>
          <a:lstStyle/>
          <a:p>
            <a:r>
              <a:rPr lang="zh-CN" altLang="en-US" dirty="0"/>
              <a:t>/*</a:t>
            </a:r>
          </a:p>
          <a:p>
            <a:r>
              <a:rPr lang="zh-CN" altLang="en-US" dirty="0"/>
              <a:t>  ------------------------------ malloc ------------------------------</a:t>
            </a:r>
          </a:p>
          <a:p>
            <a:r>
              <a:rPr lang="zh-CN" altLang="en-US" dirty="0"/>
              <a:t>*/</a:t>
            </a:r>
          </a:p>
          <a:p>
            <a:r>
              <a:rPr lang="zh-CN" altLang="en-US" dirty="0"/>
              <a:t>Void_t*</a:t>
            </a:r>
          </a:p>
          <a:p>
            <a:r>
              <a:rPr lang="zh-CN" altLang="en-US" sz="3600" b="1" dirty="0">
                <a:solidFill>
                  <a:srgbClr val="FFC000"/>
                </a:solidFill>
              </a:rPr>
              <a:t>_int_malloc</a:t>
            </a:r>
            <a:r>
              <a:rPr lang="zh-CN" altLang="en-US" dirty="0"/>
              <a:t>(</a:t>
            </a:r>
            <a:r>
              <a:rPr lang="zh-CN" altLang="en-US" sz="2800" b="1" dirty="0"/>
              <a:t>mstate</a:t>
            </a:r>
            <a:r>
              <a:rPr lang="zh-CN" altLang="en-US" dirty="0"/>
              <a:t> av, size_t </a:t>
            </a:r>
            <a:r>
              <a:rPr lang="zh-CN" altLang="en-US" sz="2400" dirty="0">
                <a:solidFill>
                  <a:srgbClr val="FFC000"/>
                </a:solidFill>
              </a:rPr>
              <a:t>bytes</a:t>
            </a:r>
            <a:r>
              <a:rPr lang="zh-CN" altLang="en-US" dirty="0"/>
              <a:t>)</a:t>
            </a:r>
          </a:p>
          <a:p>
            <a:r>
              <a:rPr lang="zh-CN" altLang="en-US" dirty="0"/>
              <a:t>{</a:t>
            </a:r>
          </a:p>
          <a:p>
            <a:r>
              <a:rPr lang="zh-CN" altLang="en-US" dirty="0"/>
              <a:t>  INTERNAL_SIZE_T nb;               /* normalized request size */</a:t>
            </a:r>
          </a:p>
          <a:p>
            <a:r>
              <a:rPr lang="zh-CN" altLang="en-US" dirty="0"/>
              <a:t>  unsigned int    idx;              /* associated bin index */</a:t>
            </a:r>
          </a:p>
          <a:p>
            <a:r>
              <a:rPr lang="zh-CN" altLang="en-US" dirty="0"/>
              <a:t>  mbinptr         bin;              /* associated bin */</a:t>
            </a:r>
          </a:p>
          <a:p>
            <a:r>
              <a:rPr lang="zh-CN" altLang="en-US" dirty="0"/>
              <a:t>  mfastbinptr*    fb;               /* associated fastbin */</a:t>
            </a:r>
          </a:p>
          <a:p>
            <a:endParaRPr lang="zh-CN" altLang="en-US" dirty="0"/>
          </a:p>
          <a:p>
            <a:r>
              <a:rPr lang="zh-CN" altLang="en-US" dirty="0"/>
              <a:t>  mchunkptr       victim;           /* inspected/selected chunk */</a:t>
            </a:r>
          </a:p>
          <a:p>
            <a:r>
              <a:rPr lang="zh-CN" altLang="en-US" dirty="0"/>
              <a:t>  INTERNAL_SIZE_T size;             /* its size */</a:t>
            </a:r>
          </a:p>
          <a:p>
            <a:r>
              <a:rPr lang="zh-CN" altLang="en-US" dirty="0"/>
              <a:t>  int             victim_index;     /* its bin index */</a:t>
            </a:r>
          </a:p>
          <a:p>
            <a:endParaRPr lang="zh-CN" altLang="en-US" dirty="0"/>
          </a:p>
          <a:p>
            <a:r>
              <a:rPr lang="zh-CN" altLang="en-US" dirty="0"/>
              <a:t>  mchunkptr       remainder;        /* remainder from a split */</a:t>
            </a:r>
          </a:p>
          <a:p>
            <a:r>
              <a:rPr lang="zh-CN" altLang="en-US" dirty="0"/>
              <a:t>  unsigned long   remainder_size;   /* its size */</a:t>
            </a:r>
          </a:p>
          <a:p>
            <a:endParaRPr lang="zh-CN" altLang="en-US" dirty="0"/>
          </a:p>
          <a:p>
            <a:r>
              <a:rPr lang="zh-CN" altLang="en-US" dirty="0"/>
              <a:t>  unsigned int    block;            /* bit map traverser */</a:t>
            </a:r>
          </a:p>
          <a:p>
            <a:r>
              <a:rPr lang="zh-CN" altLang="en-US" dirty="0"/>
              <a:t>  unsigned int    bit;              /* bit map traverser */</a:t>
            </a:r>
          </a:p>
          <a:p>
            <a:r>
              <a:rPr lang="zh-CN" altLang="en-US" dirty="0"/>
              <a:t>  unsigned int    map;              /* current word of binmap */</a:t>
            </a:r>
          </a:p>
          <a:p>
            <a:endParaRPr lang="zh-CN" altLang="en-US" dirty="0"/>
          </a:p>
          <a:p>
            <a:r>
              <a:rPr lang="zh-CN" altLang="en-US" dirty="0"/>
              <a:t>  mchunkptr       fwd;              /* misc temp for linking */</a:t>
            </a:r>
          </a:p>
          <a:p>
            <a:r>
              <a:rPr lang="zh-CN" altLang="en-US" dirty="0"/>
              <a:t>  mchunkptr       bck;              /* misc temp for linking */</a:t>
            </a:r>
          </a:p>
        </p:txBody>
      </p:sp>
    </p:spTree>
    <p:extLst>
      <p:ext uri="{BB962C8B-B14F-4D97-AF65-F5344CB8AC3E}">
        <p14:creationId xmlns:p14="http://schemas.microsoft.com/office/powerpoint/2010/main" val="2421267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malloc_chunk</a:t>
            </a:r>
            <a:endParaRPr lang="en-US" dirty="0"/>
          </a:p>
        </p:txBody>
      </p:sp>
      <p:sp>
        <p:nvSpPr>
          <p:cNvPr id="4" name="Rectangle 3"/>
          <p:cNvSpPr/>
          <p:nvPr/>
        </p:nvSpPr>
        <p:spPr>
          <a:xfrm>
            <a:off x="918210" y="1393478"/>
            <a:ext cx="11273790" cy="5078313"/>
          </a:xfrm>
          <a:prstGeom prst="rect">
            <a:avLst/>
          </a:prstGeom>
        </p:spPr>
        <p:txBody>
          <a:bodyPr wrap="square">
            <a:spAutoFit/>
          </a:bodyPr>
          <a:lstStyle/>
          <a:p>
            <a:r>
              <a:rPr lang="en-US" dirty="0"/>
              <a:t>/*</a:t>
            </a:r>
          </a:p>
          <a:p>
            <a:r>
              <a:rPr lang="en-US" dirty="0"/>
              <a:t>  This </a:t>
            </a:r>
            <a:r>
              <a:rPr lang="en-US" dirty="0" err="1"/>
              <a:t>struct</a:t>
            </a:r>
            <a:r>
              <a:rPr lang="en-US" dirty="0"/>
              <a:t> declaration is misleading (but accurate and necessary).</a:t>
            </a:r>
          </a:p>
          <a:p>
            <a:r>
              <a:rPr lang="en-US" dirty="0"/>
              <a:t>  It declares a "view" into memory allowing access to necessary</a:t>
            </a:r>
          </a:p>
          <a:p>
            <a:r>
              <a:rPr lang="en-US" dirty="0"/>
              <a:t>  fields at known offsets from a given base. See explanation below.</a:t>
            </a:r>
          </a:p>
          <a:p>
            <a:r>
              <a:rPr lang="en-US" dirty="0"/>
              <a:t>*/</a:t>
            </a:r>
          </a:p>
          <a:p>
            <a:endParaRPr lang="en-US" dirty="0"/>
          </a:p>
          <a:p>
            <a:r>
              <a:rPr lang="en-US" dirty="0" err="1"/>
              <a:t>struct</a:t>
            </a:r>
            <a:r>
              <a:rPr lang="en-US" dirty="0"/>
              <a:t> </a:t>
            </a:r>
            <a:r>
              <a:rPr lang="en-US" dirty="0" err="1"/>
              <a:t>malloc_chunk</a:t>
            </a:r>
            <a:r>
              <a:rPr lang="en-US" dirty="0"/>
              <a:t> {</a:t>
            </a:r>
          </a:p>
          <a:p>
            <a:endParaRPr lang="en-US" dirty="0"/>
          </a:p>
          <a:p>
            <a:r>
              <a:rPr lang="en-US" dirty="0"/>
              <a:t>  INTERNAL_SIZE_T      </a:t>
            </a:r>
            <a:r>
              <a:rPr lang="en-US" dirty="0" err="1"/>
              <a:t>prev_size</a:t>
            </a:r>
            <a:r>
              <a:rPr lang="en-US" dirty="0"/>
              <a:t>;  /* Size of previous chunk (if free).  */</a:t>
            </a:r>
          </a:p>
          <a:p>
            <a:r>
              <a:rPr lang="en-US" dirty="0"/>
              <a:t>  INTERNAL_SIZE_T      size;       /* Size in bytes, including overhead. */</a:t>
            </a:r>
          </a:p>
          <a:p>
            <a:endParaRPr lang="en-US" dirty="0"/>
          </a:p>
          <a:p>
            <a:r>
              <a:rPr lang="en-US" dirty="0"/>
              <a:t>  </a:t>
            </a:r>
            <a:r>
              <a:rPr lang="en-US" dirty="0" err="1"/>
              <a:t>struct</a:t>
            </a:r>
            <a:r>
              <a:rPr lang="en-US" dirty="0"/>
              <a:t> </a:t>
            </a:r>
            <a:r>
              <a:rPr lang="en-US" dirty="0" err="1"/>
              <a:t>malloc_chunk</a:t>
            </a:r>
            <a:r>
              <a:rPr lang="en-US" dirty="0"/>
              <a:t>* </a:t>
            </a:r>
            <a:r>
              <a:rPr lang="en-US" dirty="0" err="1"/>
              <a:t>fd</a:t>
            </a:r>
            <a:r>
              <a:rPr lang="en-US" dirty="0"/>
              <a:t>;         /* double links -- used only if free. */</a:t>
            </a:r>
          </a:p>
          <a:p>
            <a:r>
              <a:rPr lang="en-US" dirty="0"/>
              <a:t>  </a:t>
            </a:r>
            <a:r>
              <a:rPr lang="en-US" dirty="0" err="1"/>
              <a:t>struct</a:t>
            </a:r>
            <a:r>
              <a:rPr lang="en-US" dirty="0"/>
              <a:t> </a:t>
            </a:r>
            <a:r>
              <a:rPr lang="en-US" dirty="0" err="1"/>
              <a:t>malloc_chunk</a:t>
            </a:r>
            <a:r>
              <a:rPr lang="en-US" dirty="0"/>
              <a:t>* </a:t>
            </a:r>
            <a:r>
              <a:rPr lang="en-US" dirty="0" err="1"/>
              <a:t>bk</a:t>
            </a:r>
            <a:r>
              <a:rPr lang="en-US" dirty="0"/>
              <a:t>;</a:t>
            </a:r>
          </a:p>
          <a:p>
            <a:endParaRPr lang="en-US" dirty="0"/>
          </a:p>
          <a:p>
            <a:r>
              <a:rPr lang="en-US" dirty="0"/>
              <a:t>  /* Only used for large blocks: pointer to next larger size.  */</a:t>
            </a:r>
          </a:p>
          <a:p>
            <a:r>
              <a:rPr lang="en-US" dirty="0"/>
              <a:t>  </a:t>
            </a:r>
            <a:r>
              <a:rPr lang="en-US" dirty="0" err="1"/>
              <a:t>struct</a:t>
            </a:r>
            <a:r>
              <a:rPr lang="en-US" dirty="0"/>
              <a:t> </a:t>
            </a:r>
            <a:r>
              <a:rPr lang="en-US" dirty="0" err="1"/>
              <a:t>malloc_chunk</a:t>
            </a:r>
            <a:r>
              <a:rPr lang="en-US" dirty="0"/>
              <a:t>* </a:t>
            </a:r>
            <a:r>
              <a:rPr lang="en-US" dirty="0" err="1"/>
              <a:t>fd_nextsize</a:t>
            </a:r>
            <a:r>
              <a:rPr lang="en-US" dirty="0"/>
              <a:t>; /* double links -- used only if free. */</a:t>
            </a:r>
          </a:p>
          <a:p>
            <a:r>
              <a:rPr lang="en-US" dirty="0"/>
              <a:t>  </a:t>
            </a:r>
            <a:r>
              <a:rPr lang="en-US" dirty="0" err="1"/>
              <a:t>struct</a:t>
            </a:r>
            <a:r>
              <a:rPr lang="en-US" dirty="0"/>
              <a:t> </a:t>
            </a:r>
            <a:r>
              <a:rPr lang="en-US" dirty="0" err="1"/>
              <a:t>malloc_chunk</a:t>
            </a:r>
            <a:r>
              <a:rPr lang="en-US" dirty="0"/>
              <a:t>* </a:t>
            </a:r>
            <a:r>
              <a:rPr lang="en-US" dirty="0" err="1"/>
              <a:t>bk_nextsize</a:t>
            </a:r>
            <a:r>
              <a:rPr lang="en-US" dirty="0"/>
              <a:t>;</a:t>
            </a:r>
          </a:p>
          <a:p>
            <a:r>
              <a:rPr lang="en-US" dirty="0"/>
              <a:t>};</a:t>
            </a:r>
          </a:p>
        </p:txBody>
      </p:sp>
    </p:spTree>
    <p:extLst>
      <p:ext uri="{BB962C8B-B14F-4D97-AF65-F5344CB8AC3E}">
        <p14:creationId xmlns:p14="http://schemas.microsoft.com/office/powerpoint/2010/main" val="4236391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Allocated chunk</a:t>
            </a:r>
          </a:p>
        </p:txBody>
      </p:sp>
      <p:sp>
        <p:nvSpPr>
          <p:cNvPr id="3" name="Content Placeholder 2"/>
          <p:cNvSpPr>
            <a:spLocks noGrp="1"/>
          </p:cNvSpPr>
          <p:nvPr>
            <p:ph idx="1"/>
          </p:nvPr>
        </p:nvSpPr>
        <p:spPr>
          <a:xfrm>
            <a:off x="816429" y="1567544"/>
            <a:ext cx="4354285" cy="4680856"/>
          </a:xfrm>
        </p:spPr>
        <p:txBody>
          <a:bodyPr>
            <a:normAutofit fontScale="92500" lnSpcReduction="20000"/>
          </a:bodyPr>
          <a:lstStyle/>
          <a:p>
            <a:r>
              <a:rPr lang="en-US" dirty="0" err="1"/>
              <a:t>prev_size</a:t>
            </a:r>
            <a:r>
              <a:rPr lang="en-US" dirty="0"/>
              <a:t>: If the previous chunk is free, this field contains the size of previous chunk. Else if previous chunk is allocated, this field contains previous chunk’s user data.</a:t>
            </a:r>
          </a:p>
          <a:p>
            <a:r>
              <a:rPr lang="en-US" dirty="0"/>
              <a:t>size: This field contains the size of this allocated chunk. Last 3 bits of this field contains flag information.</a:t>
            </a:r>
          </a:p>
          <a:p>
            <a:pPr lvl="1"/>
            <a:r>
              <a:rPr lang="en-US" dirty="0"/>
              <a:t>PREV_INUSE (P) – This bit is set when previous chunk is allocated.</a:t>
            </a:r>
          </a:p>
          <a:p>
            <a:pPr lvl="1"/>
            <a:r>
              <a:rPr lang="en-US" dirty="0"/>
              <a:t>IS_MMAPPED (M) – This bit is set when chunk is </a:t>
            </a:r>
            <a:r>
              <a:rPr lang="en-US" dirty="0" err="1"/>
              <a:t>mmap’d</a:t>
            </a:r>
            <a:r>
              <a:rPr lang="en-US" dirty="0"/>
              <a:t>.</a:t>
            </a:r>
          </a:p>
          <a:p>
            <a:pPr lvl="1"/>
            <a:r>
              <a:rPr lang="en-US" dirty="0"/>
              <a:t>NON_MAIN_ARENA (N) – This bit is set when this chunk belongs to a thread arena.</a:t>
            </a:r>
          </a:p>
        </p:txBody>
      </p:sp>
      <p:pic>
        <p:nvPicPr>
          <p:cNvPr id="5" name="Picture 4"/>
          <p:cNvPicPr>
            <a:picLocks noChangeAspect="1"/>
          </p:cNvPicPr>
          <p:nvPr/>
        </p:nvPicPr>
        <p:blipFill>
          <a:blip r:embed="rId3"/>
          <a:stretch>
            <a:fillRect/>
          </a:stretch>
        </p:blipFill>
        <p:spPr>
          <a:xfrm>
            <a:off x="5464629" y="984532"/>
            <a:ext cx="6229350" cy="5625137"/>
          </a:xfrm>
          <a:prstGeom prst="rect">
            <a:avLst/>
          </a:prstGeom>
          <a:ln>
            <a:noFill/>
          </a:ln>
          <a:effectLst>
            <a:softEdge rad="112500"/>
          </a:effectLst>
        </p:spPr>
      </p:pic>
    </p:spTree>
    <p:extLst>
      <p:ext uri="{BB962C8B-B14F-4D97-AF65-F5344CB8AC3E}">
        <p14:creationId xmlns:p14="http://schemas.microsoft.com/office/powerpoint/2010/main" val="2931416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dirty="0" err="1"/>
              <a:t>malloc</a:t>
            </a:r>
            <a:r>
              <a:rPr lang="en-US" altLang="en-US" dirty="0"/>
              <a:t>()</a:t>
            </a:r>
          </a:p>
        </p:txBody>
      </p:sp>
      <p:sp>
        <p:nvSpPr>
          <p:cNvPr id="26627" name="Rectangle 3"/>
          <p:cNvSpPr>
            <a:spLocks noGrp="1" noChangeArrowheads="1"/>
          </p:cNvSpPr>
          <p:nvPr>
            <p:ph type="body" idx="1"/>
          </p:nvPr>
        </p:nvSpPr>
        <p:spPr/>
        <p:txBody>
          <a:bodyPr/>
          <a:lstStyle/>
          <a:p>
            <a:r>
              <a:rPr lang="en-US" altLang="en-US"/>
              <a:t>The standard C runtime environment lets a user program allocate additional memory</a:t>
            </a:r>
          </a:p>
          <a:p>
            <a:pPr lvl="1">
              <a:buFontTx/>
              <a:buNone/>
            </a:pPr>
            <a:r>
              <a:rPr lang="en-US" altLang="en-US"/>
              <a:t>		void *malloc( unsigned long nbytes );</a:t>
            </a:r>
          </a:p>
          <a:p>
            <a:r>
              <a:rPr lang="en-US" altLang="en-US"/>
              <a:t>This memory is released after being used</a:t>
            </a:r>
          </a:p>
          <a:p>
            <a:pPr>
              <a:buFontTx/>
              <a:buNone/>
            </a:pPr>
            <a:r>
              <a:rPr lang="en-US" altLang="en-US"/>
              <a:t>			void free( void *vaddr );</a:t>
            </a:r>
          </a:p>
          <a:p>
            <a:r>
              <a:rPr lang="en-US" altLang="en-US"/>
              <a:t>Using suitable kernel modules we can see how the kernel keeps track of this memory </a:t>
            </a:r>
          </a:p>
          <a:p>
            <a:endParaRPr lang="en-US" altLang="en-US"/>
          </a:p>
        </p:txBody>
      </p:sp>
    </p:spTree>
    <p:extLst>
      <p:ext uri="{BB962C8B-B14F-4D97-AF65-F5344CB8AC3E}">
        <p14:creationId xmlns:p14="http://schemas.microsoft.com/office/powerpoint/2010/main" val="16390341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E6E941A-CA12-4DF6-88AB-7C0CF18E8084}"/>
              </a:ext>
            </a:extLst>
          </p:cNvPr>
          <p:cNvSpPr>
            <a:spLocks noGrp="1"/>
          </p:cNvSpPr>
          <p:nvPr>
            <p:ph type="title"/>
          </p:nvPr>
        </p:nvSpPr>
        <p:spPr/>
        <p:txBody>
          <a:bodyPr/>
          <a:lstStyle/>
          <a:p>
            <a:pPr algn="r"/>
            <a:r>
              <a:rPr lang="zh-CN" altLang="en-US" dirty="0"/>
              <a:t>三个标志位</a:t>
            </a:r>
          </a:p>
        </p:txBody>
      </p:sp>
      <p:sp>
        <p:nvSpPr>
          <p:cNvPr id="6" name="矩形 5">
            <a:extLst>
              <a:ext uri="{FF2B5EF4-FFF2-40B4-BE49-F238E27FC236}">
                <a16:creationId xmlns:a16="http://schemas.microsoft.com/office/drawing/2014/main" id="{846384E5-348B-4CD9-9398-EC8F5691F94D}"/>
              </a:ext>
            </a:extLst>
          </p:cNvPr>
          <p:cNvSpPr/>
          <p:nvPr/>
        </p:nvSpPr>
        <p:spPr>
          <a:xfrm>
            <a:off x="336145" y="212979"/>
            <a:ext cx="11659543" cy="6524863"/>
          </a:xfrm>
          <a:prstGeom prst="rect">
            <a:avLst/>
          </a:prstGeom>
        </p:spPr>
        <p:txBody>
          <a:bodyPr wrap="square">
            <a:spAutoFit/>
          </a:bodyPr>
          <a:lstStyle/>
          <a:p>
            <a:r>
              <a:rPr lang="zh-CN" altLang="en-US" sz="2000" dirty="0"/>
              <a:t>/* size field is or'ed with PREV_INUSE when previous adjacent chunk in use */</a:t>
            </a:r>
          </a:p>
          <a:p>
            <a:r>
              <a:rPr lang="zh-CN" altLang="en-US" sz="2000" dirty="0"/>
              <a:t>#define PREV_INUSE 0x1</a:t>
            </a:r>
          </a:p>
          <a:p>
            <a:endParaRPr lang="zh-CN" altLang="en-US" sz="2000" dirty="0"/>
          </a:p>
          <a:p>
            <a:r>
              <a:rPr lang="zh-CN" altLang="en-US" sz="2000" dirty="0"/>
              <a:t>/* extract inuse bit of previous chunk */</a:t>
            </a:r>
          </a:p>
          <a:p>
            <a:r>
              <a:rPr lang="zh-CN" altLang="en-US" sz="2000" dirty="0"/>
              <a:t>#define prev_inuse(p)       ((p)-&gt;size &amp; PREV_INUSE)</a:t>
            </a:r>
          </a:p>
          <a:p>
            <a:endParaRPr lang="zh-CN" altLang="en-US" sz="2000" dirty="0"/>
          </a:p>
          <a:p>
            <a:endParaRPr lang="zh-CN" altLang="en-US" sz="2000" dirty="0"/>
          </a:p>
          <a:p>
            <a:r>
              <a:rPr lang="zh-CN" altLang="en-US" sz="2000" dirty="0"/>
              <a:t>/* size field is or'ed with IS_MMAPPED if the chunk was obtained with mmap() */</a:t>
            </a:r>
          </a:p>
          <a:p>
            <a:r>
              <a:rPr lang="zh-CN" altLang="en-US" sz="2000" dirty="0"/>
              <a:t>#define IS_MMAPPED 0x2</a:t>
            </a:r>
          </a:p>
          <a:p>
            <a:endParaRPr lang="zh-CN" altLang="en-US" sz="2000" dirty="0"/>
          </a:p>
          <a:p>
            <a:r>
              <a:rPr lang="zh-CN" altLang="en-US" sz="2000" dirty="0"/>
              <a:t>/* check for mmap()'ed chunk */</a:t>
            </a:r>
          </a:p>
          <a:p>
            <a:r>
              <a:rPr lang="zh-CN" altLang="en-US" sz="2000" dirty="0"/>
              <a:t>#define chunk_is_mmapped(p) ((p)-&gt;size &amp; IS_MMAPPED)</a:t>
            </a:r>
          </a:p>
          <a:p>
            <a:endParaRPr lang="zh-CN" altLang="en-US" sz="2000" dirty="0"/>
          </a:p>
          <a:p>
            <a:endParaRPr lang="zh-CN" altLang="en-US" sz="2000" dirty="0"/>
          </a:p>
          <a:p>
            <a:r>
              <a:rPr lang="zh-CN" altLang="en-US" sz="2000" dirty="0"/>
              <a:t>/* size field is or'ed with NON_MAIN_ARENA if the chunk was obtained</a:t>
            </a:r>
          </a:p>
          <a:p>
            <a:r>
              <a:rPr lang="zh-CN" altLang="en-US" sz="2000" dirty="0"/>
              <a:t>   from a non-main arena.  This is only set immediately before handing</a:t>
            </a:r>
          </a:p>
          <a:p>
            <a:r>
              <a:rPr lang="zh-CN" altLang="en-US" sz="2000" dirty="0"/>
              <a:t>   the chunk to the user, if necessary.  */</a:t>
            </a:r>
          </a:p>
          <a:p>
            <a:r>
              <a:rPr lang="zh-CN" altLang="en-US" sz="2000" dirty="0"/>
              <a:t>#define NON_MAIN_ARENA 0x4</a:t>
            </a:r>
          </a:p>
          <a:p>
            <a:endParaRPr lang="zh-CN" altLang="en-US" sz="2000" dirty="0"/>
          </a:p>
          <a:p>
            <a:r>
              <a:rPr lang="zh-CN" altLang="en-US" sz="2000" dirty="0"/>
              <a:t>/* check for chunk from non-main arena */</a:t>
            </a:r>
          </a:p>
          <a:p>
            <a:r>
              <a:rPr lang="zh-CN" altLang="en-US" sz="2000" dirty="0"/>
              <a:t>#define chunk_non_main_arena(p) ((p)-&gt;size &amp; NON_MAIN_ARENA)</a:t>
            </a:r>
          </a:p>
        </p:txBody>
      </p:sp>
    </p:spTree>
    <p:extLst>
      <p:ext uri="{BB962C8B-B14F-4D97-AF65-F5344CB8AC3E}">
        <p14:creationId xmlns:p14="http://schemas.microsoft.com/office/powerpoint/2010/main" val="2672137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A9E0E-1212-485A-8F26-5133A9859A01}"/>
              </a:ext>
            </a:extLst>
          </p:cNvPr>
          <p:cNvSpPr>
            <a:spLocks noGrp="1"/>
          </p:cNvSpPr>
          <p:nvPr>
            <p:ph type="title"/>
          </p:nvPr>
        </p:nvSpPr>
        <p:spPr/>
        <p:txBody>
          <a:bodyPr/>
          <a:lstStyle/>
          <a:p>
            <a:r>
              <a:rPr lang="zh-CN" altLang="en-US" dirty="0"/>
              <a:t>看人下菜碟儿</a:t>
            </a:r>
          </a:p>
        </p:txBody>
      </p:sp>
      <p:sp>
        <p:nvSpPr>
          <p:cNvPr id="4" name="矩形 3">
            <a:extLst>
              <a:ext uri="{FF2B5EF4-FFF2-40B4-BE49-F238E27FC236}">
                <a16:creationId xmlns:a16="http://schemas.microsoft.com/office/drawing/2014/main" id="{BC3B0291-47A1-4149-B8D0-4079183E9AA0}"/>
              </a:ext>
            </a:extLst>
          </p:cNvPr>
          <p:cNvSpPr/>
          <p:nvPr/>
        </p:nvSpPr>
        <p:spPr>
          <a:xfrm>
            <a:off x="646111" y="1853248"/>
            <a:ext cx="10016836" cy="2862322"/>
          </a:xfrm>
          <a:prstGeom prst="rect">
            <a:avLst/>
          </a:prstGeom>
        </p:spPr>
        <p:txBody>
          <a:bodyPr wrap="square">
            <a:spAutoFit/>
          </a:bodyPr>
          <a:lstStyle/>
          <a:p>
            <a:r>
              <a:rPr lang="zh-CN" altLang="en-US" dirty="0"/>
              <a:t> The main properties of the algorithms are:</a:t>
            </a:r>
          </a:p>
          <a:p>
            <a:r>
              <a:rPr lang="zh-CN" altLang="en-US" dirty="0"/>
              <a:t>  * For large (&gt;= 512 bytes) requests, it is a pure best-fit allocator,</a:t>
            </a:r>
          </a:p>
          <a:p>
            <a:r>
              <a:rPr lang="zh-CN" altLang="en-US" dirty="0"/>
              <a:t>    with ties normally decided via FIFO (i.e. least recently used).</a:t>
            </a:r>
          </a:p>
          <a:p>
            <a:r>
              <a:rPr lang="zh-CN" altLang="en-US" dirty="0"/>
              <a:t>  * For small (&lt;= 64 bytes by default) requests, it is a caching</a:t>
            </a:r>
          </a:p>
          <a:p>
            <a:r>
              <a:rPr lang="zh-CN" altLang="en-US" dirty="0"/>
              <a:t>    allocator, that maintains pools of quickly recycled chunks.</a:t>
            </a:r>
          </a:p>
          <a:p>
            <a:r>
              <a:rPr lang="zh-CN" altLang="en-US" dirty="0"/>
              <a:t>  * In between, and for combinations of large and small requests, it does</a:t>
            </a:r>
          </a:p>
          <a:p>
            <a:r>
              <a:rPr lang="zh-CN" altLang="en-US" dirty="0"/>
              <a:t>    the best it can trying to meet both goals at once.</a:t>
            </a:r>
          </a:p>
          <a:p>
            <a:r>
              <a:rPr lang="zh-CN" altLang="en-US" dirty="0"/>
              <a:t>  * For very large requests (&gt;= 128KB by default), it relies on system</a:t>
            </a:r>
          </a:p>
          <a:p>
            <a:r>
              <a:rPr lang="zh-CN" altLang="en-US" dirty="0"/>
              <a:t>    memory mapping facilities, if supported.</a:t>
            </a:r>
            <a:endParaRPr lang="en-US" altLang="zh-CN" dirty="0"/>
          </a:p>
          <a:p>
            <a:r>
              <a:rPr lang="en-US" altLang="zh-CN" dirty="0"/>
              <a:t>-- </a:t>
            </a:r>
            <a:r>
              <a:rPr lang="en-US" altLang="zh-CN" dirty="0" err="1"/>
              <a:t>malloc.c</a:t>
            </a:r>
            <a:endParaRPr lang="zh-CN" altLang="en-US" dirty="0"/>
          </a:p>
        </p:txBody>
      </p:sp>
      <p:sp>
        <p:nvSpPr>
          <p:cNvPr id="5" name="矩形 4">
            <a:extLst>
              <a:ext uri="{FF2B5EF4-FFF2-40B4-BE49-F238E27FC236}">
                <a16:creationId xmlns:a16="http://schemas.microsoft.com/office/drawing/2014/main" id="{28BCF4CE-69AA-44A3-93C3-108BC534D837}"/>
              </a:ext>
            </a:extLst>
          </p:cNvPr>
          <p:cNvSpPr/>
          <p:nvPr/>
        </p:nvSpPr>
        <p:spPr>
          <a:xfrm>
            <a:off x="646111" y="4940485"/>
            <a:ext cx="7209416" cy="1477328"/>
          </a:xfrm>
          <a:prstGeom prst="rect">
            <a:avLst/>
          </a:prstGeom>
          <a:solidFill>
            <a:schemeClr val="tx1">
              <a:lumMod val="50000"/>
            </a:schemeClr>
          </a:solidFill>
        </p:spPr>
        <p:txBody>
          <a:bodyPr wrap="square">
            <a:spAutoFit/>
          </a:bodyPr>
          <a:lstStyle/>
          <a:p>
            <a:r>
              <a:rPr lang="zh-CN" altLang="en-US" i="1" dirty="0"/>
              <a:t>赵姨娘也不答话，走上来便将粉照着芳官脸上撒来，指着芳官骂道：“我家里下三等奴才也比你高贵些的，你都会看人下菜碟儿。宝玉要给东西，你拦在头里，莫不是要了你的了？拿这个哄他，你只当他不认得呢！”</a:t>
            </a:r>
            <a:endParaRPr lang="en-US" altLang="zh-CN" i="1" dirty="0"/>
          </a:p>
          <a:p>
            <a:r>
              <a:rPr lang="en-US" altLang="zh-CN" i="1" dirty="0"/>
              <a:t>--</a:t>
            </a:r>
            <a:r>
              <a:rPr lang="zh-CN" altLang="en-US" i="1" dirty="0"/>
              <a:t>清</a:t>
            </a:r>
            <a:r>
              <a:rPr lang="en-US" altLang="zh-CN" i="1" dirty="0"/>
              <a:t>·</a:t>
            </a:r>
            <a:r>
              <a:rPr lang="zh-CN" altLang="en-US" i="1" dirty="0"/>
              <a:t>曹雪芹</a:t>
            </a:r>
            <a:r>
              <a:rPr lang="en-US" altLang="zh-CN" i="1" dirty="0"/>
              <a:t>《</a:t>
            </a:r>
            <a:r>
              <a:rPr lang="zh-CN" altLang="en-US" i="1" dirty="0"/>
              <a:t>红楼梦</a:t>
            </a:r>
            <a:r>
              <a:rPr lang="en-US" altLang="zh-CN" i="1" dirty="0"/>
              <a:t>》</a:t>
            </a:r>
            <a:r>
              <a:rPr lang="zh-CN" altLang="en-US" i="1" dirty="0"/>
              <a:t>第六十回 茉莉粉替去蔷薇硝 玫瑰露引来茯苓霜</a:t>
            </a:r>
          </a:p>
        </p:txBody>
      </p:sp>
      <p:graphicFrame>
        <p:nvGraphicFramePr>
          <p:cNvPr id="6" name="图示 5">
            <a:extLst>
              <a:ext uri="{FF2B5EF4-FFF2-40B4-BE49-F238E27FC236}">
                <a16:creationId xmlns:a16="http://schemas.microsoft.com/office/drawing/2014/main" id="{B60A50DF-216E-47A2-9BAF-21F0C712E0D1}"/>
              </a:ext>
            </a:extLst>
          </p:cNvPr>
          <p:cNvGraphicFramePr/>
          <p:nvPr>
            <p:extLst/>
          </p:nvPr>
        </p:nvGraphicFramePr>
        <p:xfrm>
          <a:off x="8455252" y="1152983"/>
          <a:ext cx="3191164" cy="5168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文本框 6">
            <a:extLst>
              <a:ext uri="{FF2B5EF4-FFF2-40B4-BE49-F238E27FC236}">
                <a16:creationId xmlns:a16="http://schemas.microsoft.com/office/drawing/2014/main" id="{523D99F0-9683-4592-8A75-90F013A93B3E}"/>
              </a:ext>
            </a:extLst>
          </p:cNvPr>
          <p:cNvSpPr txBox="1"/>
          <p:nvPr/>
        </p:nvSpPr>
        <p:spPr>
          <a:xfrm>
            <a:off x="10240888" y="1506884"/>
            <a:ext cx="574196" cy="369332"/>
          </a:xfrm>
          <a:prstGeom prst="rect">
            <a:avLst/>
          </a:prstGeom>
          <a:noFill/>
        </p:spPr>
        <p:txBody>
          <a:bodyPr wrap="none" rtlCol="0">
            <a:spAutoFit/>
          </a:bodyPr>
          <a:lstStyle/>
          <a:p>
            <a:r>
              <a:rPr lang="en-US" altLang="zh-CN" dirty="0"/>
              <a:t>64B</a:t>
            </a:r>
            <a:endParaRPr lang="zh-CN" altLang="en-US" dirty="0"/>
          </a:p>
        </p:txBody>
      </p:sp>
      <p:sp>
        <p:nvSpPr>
          <p:cNvPr id="9" name="文本框 8">
            <a:extLst>
              <a:ext uri="{FF2B5EF4-FFF2-40B4-BE49-F238E27FC236}">
                <a16:creationId xmlns:a16="http://schemas.microsoft.com/office/drawing/2014/main" id="{9BEFA908-FB30-4699-9A3D-F0549A51B3F2}"/>
              </a:ext>
            </a:extLst>
          </p:cNvPr>
          <p:cNvSpPr txBox="1"/>
          <p:nvPr/>
        </p:nvSpPr>
        <p:spPr>
          <a:xfrm>
            <a:off x="10537199" y="2576481"/>
            <a:ext cx="702436" cy="369332"/>
          </a:xfrm>
          <a:prstGeom prst="rect">
            <a:avLst/>
          </a:prstGeom>
          <a:noFill/>
        </p:spPr>
        <p:txBody>
          <a:bodyPr wrap="none" rtlCol="0">
            <a:spAutoFit/>
          </a:bodyPr>
          <a:lstStyle/>
          <a:p>
            <a:r>
              <a:rPr lang="en-US" altLang="zh-CN" dirty="0"/>
              <a:t>512B</a:t>
            </a:r>
            <a:endParaRPr lang="zh-CN" altLang="en-US" dirty="0"/>
          </a:p>
        </p:txBody>
      </p:sp>
      <p:sp>
        <p:nvSpPr>
          <p:cNvPr id="10" name="文本框 9">
            <a:extLst>
              <a:ext uri="{FF2B5EF4-FFF2-40B4-BE49-F238E27FC236}">
                <a16:creationId xmlns:a16="http://schemas.microsoft.com/office/drawing/2014/main" id="{2BB49419-F6F7-4966-84C4-D66E116F2144}"/>
              </a:ext>
            </a:extLst>
          </p:cNvPr>
          <p:cNvSpPr txBox="1"/>
          <p:nvPr/>
        </p:nvSpPr>
        <p:spPr>
          <a:xfrm>
            <a:off x="11227070" y="4369311"/>
            <a:ext cx="838691" cy="369332"/>
          </a:xfrm>
          <a:prstGeom prst="rect">
            <a:avLst/>
          </a:prstGeom>
          <a:noFill/>
        </p:spPr>
        <p:txBody>
          <a:bodyPr wrap="none" rtlCol="0">
            <a:spAutoFit/>
          </a:bodyPr>
          <a:lstStyle/>
          <a:p>
            <a:r>
              <a:rPr lang="en-US" altLang="zh-CN" dirty="0"/>
              <a:t>128KB</a:t>
            </a:r>
            <a:endParaRPr lang="zh-CN" altLang="en-US" dirty="0"/>
          </a:p>
        </p:txBody>
      </p:sp>
    </p:spTree>
    <p:extLst>
      <p:ext uri="{BB962C8B-B14F-4D97-AF65-F5344CB8AC3E}">
        <p14:creationId xmlns:p14="http://schemas.microsoft.com/office/powerpoint/2010/main" val="26331386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ECFB7AF-1800-4A3C-B4C9-29E1E5B5BD3D}"/>
              </a:ext>
            </a:extLst>
          </p:cNvPr>
          <p:cNvPicPr>
            <a:picLocks noChangeAspect="1"/>
          </p:cNvPicPr>
          <p:nvPr/>
        </p:nvPicPr>
        <p:blipFill rotWithShape="1">
          <a:blip r:embed="rId2"/>
          <a:srcRect r="-2" b="1967"/>
          <a:stretch/>
        </p:blipFill>
        <p:spPr>
          <a:xfrm>
            <a:off x="-1" y="10"/>
            <a:ext cx="4634680" cy="6857990"/>
          </a:xfrm>
          <a:prstGeom prst="rect">
            <a:avLst/>
          </a:prstGeom>
        </p:spPr>
      </p:pic>
      <p:sp>
        <p:nvSpPr>
          <p:cNvPr id="4" name="标题 3">
            <a:extLst>
              <a:ext uri="{FF2B5EF4-FFF2-40B4-BE49-F238E27FC236}">
                <a16:creationId xmlns:a16="http://schemas.microsoft.com/office/drawing/2014/main" id="{CCBB4A3E-66AD-4785-946A-D9F591413D84}"/>
              </a:ext>
            </a:extLst>
          </p:cNvPr>
          <p:cNvSpPr>
            <a:spLocks noGrp="1"/>
          </p:cNvSpPr>
          <p:nvPr>
            <p:ph type="title"/>
          </p:nvPr>
        </p:nvSpPr>
        <p:spPr>
          <a:xfrm>
            <a:off x="5282381" y="629266"/>
            <a:ext cx="4767471" cy="1641986"/>
          </a:xfrm>
        </p:spPr>
        <p:txBody>
          <a:bodyPr>
            <a:normAutofit/>
          </a:bodyPr>
          <a:lstStyle/>
          <a:p>
            <a:r>
              <a:rPr lang="zh-CN" altLang="en-US" dirty="0"/>
              <a:t>图书馆目录的怀旧情结</a:t>
            </a:r>
          </a:p>
        </p:txBody>
      </p:sp>
      <p:sp>
        <p:nvSpPr>
          <p:cNvPr id="5" name="内容占位符 4">
            <a:extLst>
              <a:ext uri="{FF2B5EF4-FFF2-40B4-BE49-F238E27FC236}">
                <a16:creationId xmlns:a16="http://schemas.microsoft.com/office/drawing/2014/main" id="{BEF410B4-FCA1-4C0D-B83B-B45B27CF5726}"/>
              </a:ext>
            </a:extLst>
          </p:cNvPr>
          <p:cNvSpPr>
            <a:spLocks noGrp="1"/>
          </p:cNvSpPr>
          <p:nvPr>
            <p:ph idx="1"/>
          </p:nvPr>
        </p:nvSpPr>
        <p:spPr>
          <a:xfrm>
            <a:off x="5282381" y="2133600"/>
            <a:ext cx="5804719" cy="4114799"/>
          </a:xfrm>
        </p:spPr>
        <p:txBody>
          <a:bodyPr>
            <a:normAutofit lnSpcReduction="10000"/>
          </a:bodyPr>
          <a:lstStyle/>
          <a:p>
            <a:r>
              <a:rPr lang="zh-CN" altLang="en-US" dirty="0"/>
              <a:t>在有目录的时代，读者见到的都是</a:t>
            </a:r>
            <a:r>
              <a:rPr lang="zh-CN" altLang="en-US" sz="2600" dirty="0">
                <a:solidFill>
                  <a:srgbClr val="FFC000"/>
                </a:solidFill>
              </a:rPr>
              <a:t>读者目录</a:t>
            </a:r>
            <a:r>
              <a:rPr lang="zh-CN" altLang="en-US" dirty="0"/>
              <a:t>，放在目录室里，有一个专门的目录组负责，定期维护。记得先后担任</a:t>
            </a:r>
            <a:r>
              <a:rPr lang="en-US" altLang="zh-CN" dirty="0"/>
              <a:t>《</a:t>
            </a:r>
            <a:r>
              <a:rPr lang="zh-CN" altLang="en-US" dirty="0"/>
              <a:t>国家图书馆学刊</a:t>
            </a:r>
            <a:r>
              <a:rPr lang="en-US" altLang="zh-CN" dirty="0"/>
              <a:t>》</a:t>
            </a:r>
            <a:r>
              <a:rPr lang="zh-CN" altLang="en-US" dirty="0"/>
              <a:t>和</a:t>
            </a:r>
            <a:r>
              <a:rPr lang="en-US" altLang="zh-CN" dirty="0"/>
              <a:t>《</a:t>
            </a:r>
            <a:r>
              <a:rPr lang="zh-CN" altLang="en-US" dirty="0"/>
              <a:t>中国图书馆学报</a:t>
            </a:r>
            <a:r>
              <a:rPr lang="en-US" altLang="zh-CN" dirty="0"/>
              <a:t>》</a:t>
            </a:r>
            <a:r>
              <a:rPr lang="zh-CN" altLang="en-US" dirty="0"/>
              <a:t>常务副主编的蒋弘女士曾经在目录室工作过，南京图书馆</a:t>
            </a:r>
            <a:r>
              <a:rPr lang="en-US" altLang="zh-CN" dirty="0"/>
              <a:t>《</a:t>
            </a:r>
            <a:r>
              <a:rPr lang="zh-CN" altLang="en-US" dirty="0"/>
              <a:t>新世纪图书馆</a:t>
            </a:r>
            <a:r>
              <a:rPr lang="en-US" altLang="zh-CN" dirty="0"/>
              <a:t>》</a:t>
            </a:r>
            <a:r>
              <a:rPr lang="zh-CN" altLang="en-US" dirty="0"/>
              <a:t>常务副主编彭飞老师也当过目录组组长。采编工作人员负责的是</a:t>
            </a:r>
            <a:r>
              <a:rPr lang="zh-CN" altLang="en-US" sz="2600" dirty="0">
                <a:solidFill>
                  <a:srgbClr val="FFC000"/>
                </a:solidFill>
              </a:rPr>
              <a:t>公务目录</a:t>
            </a:r>
            <a:r>
              <a:rPr lang="zh-CN" altLang="en-US" dirty="0">
                <a:solidFill>
                  <a:srgbClr val="FFC000"/>
                </a:solidFill>
              </a:rPr>
              <a:t>有三套</a:t>
            </a:r>
            <a:r>
              <a:rPr lang="zh-CN" altLang="en-US" dirty="0"/>
              <a:t>，包括</a:t>
            </a:r>
            <a:r>
              <a:rPr lang="zh-CN" altLang="en-US" sz="2600" dirty="0">
                <a:solidFill>
                  <a:srgbClr val="FFC000"/>
                </a:solidFill>
              </a:rPr>
              <a:t>采访目录、编目目录、书库目录</a:t>
            </a:r>
            <a:r>
              <a:rPr lang="zh-CN" altLang="en-US" dirty="0"/>
              <a:t>，所有目录加起来至少</a:t>
            </a:r>
            <a:r>
              <a:rPr lang="zh-CN" altLang="en-US" sz="2600" dirty="0">
                <a:solidFill>
                  <a:srgbClr val="FFC000"/>
                </a:solidFill>
              </a:rPr>
              <a:t>有四大套</a:t>
            </a:r>
            <a:r>
              <a:rPr lang="zh-CN" altLang="en-US" dirty="0"/>
              <a:t>，里面还包括著者目录、书名目录（或者著者和书名混合的排架目录）和分类目录等，卡片有</a:t>
            </a:r>
            <a:r>
              <a:rPr lang="en-US" altLang="zh-CN" dirty="0"/>
              <a:t>7-8</a:t>
            </a:r>
            <a:r>
              <a:rPr lang="zh-CN" altLang="en-US" dirty="0"/>
              <a:t>套，分别维护，很有难度。</a:t>
            </a:r>
          </a:p>
        </p:txBody>
      </p:sp>
      <p:sp>
        <p:nvSpPr>
          <p:cNvPr id="6" name="文本框 5">
            <a:extLst>
              <a:ext uri="{FF2B5EF4-FFF2-40B4-BE49-F238E27FC236}">
                <a16:creationId xmlns:a16="http://schemas.microsoft.com/office/drawing/2014/main" id="{D6759714-5DC7-4326-9256-39325E6BC83D}"/>
              </a:ext>
            </a:extLst>
          </p:cNvPr>
          <p:cNvSpPr txBox="1"/>
          <p:nvPr/>
        </p:nvSpPr>
        <p:spPr>
          <a:xfrm>
            <a:off x="5282381" y="6092381"/>
            <a:ext cx="6335389" cy="646331"/>
          </a:xfrm>
          <a:prstGeom prst="rect">
            <a:avLst/>
          </a:prstGeom>
          <a:noFill/>
        </p:spPr>
        <p:txBody>
          <a:bodyPr wrap="none" rtlCol="0">
            <a:spAutoFit/>
          </a:bodyPr>
          <a:lstStyle/>
          <a:p>
            <a:r>
              <a:rPr lang="zh-CN" altLang="en-US" dirty="0"/>
              <a:t>节选自书蠹精的博客文章</a:t>
            </a:r>
            <a:endParaRPr lang="en-US" altLang="zh-CN" dirty="0"/>
          </a:p>
          <a:p>
            <a:r>
              <a:rPr lang="en-US" altLang="zh-CN" dirty="0"/>
              <a:t>http://blog.sina.com.cn/s/blog_495d62640102v5ol.html</a:t>
            </a:r>
            <a:endParaRPr lang="zh-CN" altLang="en-US" dirty="0"/>
          </a:p>
        </p:txBody>
      </p:sp>
    </p:spTree>
    <p:extLst>
      <p:ext uri="{BB962C8B-B14F-4D97-AF65-F5344CB8AC3E}">
        <p14:creationId xmlns:p14="http://schemas.microsoft.com/office/powerpoint/2010/main" val="3094872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文件, 家具, 室内, 就坐&#10;&#10;已生成极高可信度的说明">
            <a:extLst>
              <a:ext uri="{FF2B5EF4-FFF2-40B4-BE49-F238E27FC236}">
                <a16:creationId xmlns:a16="http://schemas.microsoft.com/office/drawing/2014/main" id="{F777C3DC-6550-44F6-84CF-4C6F120CF170}"/>
              </a:ext>
            </a:extLst>
          </p:cNvPr>
          <p:cNvPicPr>
            <a:picLocks noChangeAspect="1"/>
          </p:cNvPicPr>
          <p:nvPr/>
        </p:nvPicPr>
        <p:blipFill rotWithShape="1">
          <a:blip r:embed="rId2"/>
          <a:srcRect l="6274" r="20720" b="-1"/>
          <a:stretch/>
        </p:blipFill>
        <p:spPr>
          <a:xfrm>
            <a:off x="4634682" y="10"/>
            <a:ext cx="7557319" cy="6857990"/>
          </a:xfrm>
          <a:prstGeom prst="rect">
            <a:avLst/>
          </a:prstGeom>
        </p:spPr>
      </p:pic>
      <p:sp>
        <p:nvSpPr>
          <p:cNvPr id="2" name="标题 1">
            <a:extLst>
              <a:ext uri="{FF2B5EF4-FFF2-40B4-BE49-F238E27FC236}">
                <a16:creationId xmlns:a16="http://schemas.microsoft.com/office/drawing/2014/main" id="{2AB992F7-520D-4232-A55D-BE1451DA48D3}"/>
              </a:ext>
            </a:extLst>
          </p:cNvPr>
          <p:cNvSpPr>
            <a:spLocks noGrp="1"/>
          </p:cNvSpPr>
          <p:nvPr>
            <p:ph type="title"/>
          </p:nvPr>
        </p:nvSpPr>
        <p:spPr>
          <a:xfrm>
            <a:off x="647701" y="1454964"/>
            <a:ext cx="3339281" cy="3308840"/>
          </a:xfrm>
        </p:spPr>
        <p:txBody>
          <a:bodyPr vert="horz" lIns="91440" tIns="45720" rIns="91440" bIns="45720" rtlCol="0" anchor="b">
            <a:normAutofit/>
          </a:bodyPr>
          <a:lstStyle/>
          <a:p>
            <a:r>
              <a:rPr lang="zh-CN" altLang="en-US" sz="6000" dirty="0"/>
              <a:t>细看卡片箱</a:t>
            </a:r>
            <a:endParaRPr lang="en-US" altLang="zh-CN" sz="6000" dirty="0"/>
          </a:p>
        </p:txBody>
      </p:sp>
    </p:spTree>
    <p:extLst>
      <p:ext uri="{BB962C8B-B14F-4D97-AF65-F5344CB8AC3E}">
        <p14:creationId xmlns:p14="http://schemas.microsoft.com/office/powerpoint/2010/main" val="1278361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餐桌, 室内&#10;&#10;已生成极高可信度的说明">
            <a:extLst>
              <a:ext uri="{FF2B5EF4-FFF2-40B4-BE49-F238E27FC236}">
                <a16:creationId xmlns:a16="http://schemas.microsoft.com/office/drawing/2014/main" id="{6E4AAA65-3CB2-4838-A9E2-7C130BCE5C40}"/>
              </a:ext>
            </a:extLst>
          </p:cNvPr>
          <p:cNvPicPr>
            <a:picLocks noChangeAspect="1"/>
          </p:cNvPicPr>
          <p:nvPr/>
        </p:nvPicPr>
        <p:blipFill rotWithShape="1">
          <a:blip r:embed="rId2"/>
          <a:srcRect l="8908" r="18086" b="-1"/>
          <a:stretch/>
        </p:blipFill>
        <p:spPr>
          <a:xfrm>
            <a:off x="4634682" y="10"/>
            <a:ext cx="7557319" cy="6857990"/>
          </a:xfrm>
          <a:prstGeom prst="rect">
            <a:avLst/>
          </a:prstGeom>
        </p:spPr>
      </p:pic>
      <p:sp>
        <p:nvSpPr>
          <p:cNvPr id="2" name="标题 1">
            <a:extLst>
              <a:ext uri="{FF2B5EF4-FFF2-40B4-BE49-F238E27FC236}">
                <a16:creationId xmlns:a16="http://schemas.microsoft.com/office/drawing/2014/main" id="{A8FC8CD3-1A18-4D1A-B2FA-B524DB27CD1B}"/>
              </a:ext>
            </a:extLst>
          </p:cNvPr>
          <p:cNvSpPr>
            <a:spLocks noGrp="1"/>
          </p:cNvSpPr>
          <p:nvPr>
            <p:ph type="title"/>
          </p:nvPr>
        </p:nvSpPr>
        <p:spPr>
          <a:xfrm>
            <a:off x="647701" y="1454964"/>
            <a:ext cx="3339281" cy="3308840"/>
          </a:xfrm>
        </p:spPr>
        <p:txBody>
          <a:bodyPr vert="horz" lIns="91440" tIns="45720" rIns="91440" bIns="45720" rtlCol="0" anchor="b">
            <a:normAutofit/>
          </a:bodyPr>
          <a:lstStyle/>
          <a:p>
            <a:r>
              <a:rPr lang="zh-CN" altLang="en-US" sz="6000" dirty="0"/>
              <a:t>卡片箱中的卡片</a:t>
            </a:r>
          </a:p>
        </p:txBody>
      </p:sp>
    </p:spTree>
    <p:extLst>
      <p:ext uri="{BB962C8B-B14F-4D97-AF65-F5344CB8AC3E}">
        <p14:creationId xmlns:p14="http://schemas.microsoft.com/office/powerpoint/2010/main" val="6614542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9A3B589-37D6-4CDE-AEFF-67731492AAEC}"/>
              </a:ext>
            </a:extLst>
          </p:cNvPr>
          <p:cNvPicPr>
            <a:picLocks noChangeAspect="1"/>
          </p:cNvPicPr>
          <p:nvPr/>
        </p:nvPicPr>
        <p:blipFill rotWithShape="1">
          <a:blip r:embed="rId3"/>
          <a:srcRect t="1969" r="-2" b="-2"/>
          <a:stretch/>
        </p:blipFill>
        <p:spPr>
          <a:xfrm>
            <a:off x="-1" y="10"/>
            <a:ext cx="4634680" cy="6857990"/>
          </a:xfrm>
          <a:prstGeom prst="rect">
            <a:avLst/>
          </a:prstGeom>
        </p:spPr>
      </p:pic>
      <p:sp>
        <p:nvSpPr>
          <p:cNvPr id="2" name="标题 1">
            <a:extLst>
              <a:ext uri="{FF2B5EF4-FFF2-40B4-BE49-F238E27FC236}">
                <a16:creationId xmlns:a16="http://schemas.microsoft.com/office/drawing/2014/main" id="{A90F97F9-C05A-4A99-9C97-78B2D0A7A479}"/>
              </a:ext>
            </a:extLst>
          </p:cNvPr>
          <p:cNvSpPr>
            <a:spLocks noGrp="1"/>
          </p:cNvSpPr>
          <p:nvPr>
            <p:ph type="title"/>
          </p:nvPr>
        </p:nvSpPr>
        <p:spPr>
          <a:xfrm>
            <a:off x="5282381" y="629266"/>
            <a:ext cx="4767471" cy="1641986"/>
          </a:xfrm>
        </p:spPr>
        <p:txBody>
          <a:bodyPr>
            <a:normAutofit/>
          </a:bodyPr>
          <a:lstStyle/>
          <a:p>
            <a:r>
              <a:rPr lang="en-US" altLang="zh-CN" dirty="0"/>
              <a:t>Bin</a:t>
            </a:r>
            <a:r>
              <a:rPr lang="zh-CN" altLang="en-US" dirty="0"/>
              <a:t>（卡片箱）</a:t>
            </a:r>
          </a:p>
        </p:txBody>
      </p:sp>
      <p:graphicFrame>
        <p:nvGraphicFramePr>
          <p:cNvPr id="6" name="内容占位符 5">
            <a:extLst>
              <a:ext uri="{FF2B5EF4-FFF2-40B4-BE49-F238E27FC236}">
                <a16:creationId xmlns:a16="http://schemas.microsoft.com/office/drawing/2014/main" id="{3B40EDF8-4893-45E0-952F-C72D039DF1F4}"/>
              </a:ext>
            </a:extLst>
          </p:cNvPr>
          <p:cNvGraphicFramePr>
            <a:graphicFrameLocks noGrp="1"/>
          </p:cNvGraphicFramePr>
          <p:nvPr>
            <p:ph idx="1"/>
            <p:extLst/>
          </p:nvPr>
        </p:nvGraphicFramePr>
        <p:xfrm>
          <a:off x="4923692" y="1811216"/>
          <a:ext cx="6787662" cy="4738461"/>
        </p:xfrm>
        <a:graphic>
          <a:graphicData uri="http://schemas.openxmlformats.org/drawingml/2006/table">
            <a:tbl>
              <a:tblPr firstRow="1" bandRow="1">
                <a:tableStyleId>{00A15C55-8517-42AA-B614-E9B94910E393}</a:tableStyleId>
              </a:tblPr>
              <a:tblGrid>
                <a:gridCol w="3393831">
                  <a:extLst>
                    <a:ext uri="{9D8B030D-6E8A-4147-A177-3AD203B41FA5}">
                      <a16:colId xmlns:a16="http://schemas.microsoft.com/office/drawing/2014/main" val="2379485606"/>
                    </a:ext>
                  </a:extLst>
                </a:gridCol>
                <a:gridCol w="3393831">
                  <a:extLst>
                    <a:ext uri="{9D8B030D-6E8A-4147-A177-3AD203B41FA5}">
                      <a16:colId xmlns:a16="http://schemas.microsoft.com/office/drawing/2014/main" val="2724233432"/>
                    </a:ext>
                  </a:extLst>
                </a:gridCol>
              </a:tblGrid>
              <a:tr h="334870">
                <a:tc>
                  <a:txBody>
                    <a:bodyPr/>
                    <a:lstStyle/>
                    <a:p>
                      <a:r>
                        <a:rPr lang="en-US" altLang="zh-CN" dirty="0"/>
                        <a:t>Bin</a:t>
                      </a:r>
                      <a:endParaRPr lang="zh-CN" altLang="en-US" dirty="0"/>
                    </a:p>
                  </a:txBody>
                  <a:tcPr/>
                </a:tc>
                <a:tc>
                  <a:txBody>
                    <a:bodyPr/>
                    <a:lstStyle/>
                    <a:p>
                      <a:r>
                        <a:rPr lang="zh-CN" altLang="en-US" dirty="0"/>
                        <a:t>卡片箱</a:t>
                      </a:r>
                    </a:p>
                  </a:txBody>
                  <a:tcPr/>
                </a:tc>
                <a:extLst>
                  <a:ext uri="{0D108BD9-81ED-4DB2-BD59-A6C34878D82A}">
                    <a16:rowId xmlns:a16="http://schemas.microsoft.com/office/drawing/2014/main" val="333111126"/>
                  </a:ext>
                </a:extLst>
              </a:tr>
              <a:tr h="57815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索引空闲块</a:t>
                      </a:r>
                      <a:endParaRPr lang="en-US" altLang="zh-CN" dirty="0"/>
                    </a:p>
                  </a:txBody>
                  <a:tcPr/>
                </a:tc>
                <a:tc>
                  <a:txBody>
                    <a:bodyPr/>
                    <a:lstStyle/>
                    <a:p>
                      <a:r>
                        <a:rPr lang="zh-CN" altLang="en-US" dirty="0"/>
                        <a:t>索引可借的书</a:t>
                      </a:r>
                    </a:p>
                  </a:txBody>
                  <a:tcPr/>
                </a:tc>
                <a:extLst>
                  <a:ext uri="{0D108BD9-81ED-4DB2-BD59-A6C34878D82A}">
                    <a16:rowId xmlns:a16="http://schemas.microsoft.com/office/drawing/2014/main" val="1030425284"/>
                  </a:ext>
                </a:extLst>
              </a:tr>
              <a:tr h="8519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有时也被称为空闲链表</a:t>
                      </a:r>
                      <a:r>
                        <a:rPr lang="en-US" altLang="zh-CN" dirty="0"/>
                        <a:t>(free list)</a:t>
                      </a:r>
                    </a:p>
                  </a:txBody>
                  <a:tcPr/>
                </a:tc>
                <a:tc>
                  <a:txBody>
                    <a:bodyPr/>
                    <a:lstStyle/>
                    <a:p>
                      <a:r>
                        <a:rPr lang="zh-CN" altLang="en-US" dirty="0"/>
                        <a:t>读者卡片</a:t>
                      </a:r>
                    </a:p>
                  </a:txBody>
                  <a:tcPr/>
                </a:tc>
                <a:extLst>
                  <a:ext uri="{0D108BD9-81ED-4DB2-BD59-A6C34878D82A}">
                    <a16:rowId xmlns:a16="http://schemas.microsoft.com/office/drawing/2014/main" val="4000728065"/>
                  </a:ext>
                </a:extLst>
              </a:tr>
              <a:tr h="12279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dirty="0"/>
                        <a:t>为了加快释放和分配速度，释放时放入</a:t>
                      </a:r>
                      <a:r>
                        <a:rPr lang="en-US" altLang="zh-CN" dirty="0"/>
                        <a:t>bin</a:t>
                      </a:r>
                      <a:r>
                        <a:rPr lang="zh-CN" altLang="en-US" dirty="0"/>
                        <a:t>，分配时先在</a:t>
                      </a:r>
                      <a:r>
                        <a:rPr lang="en-US" altLang="zh-CN" dirty="0"/>
                        <a:t>bin</a:t>
                      </a:r>
                      <a:r>
                        <a:rPr lang="zh-CN" altLang="en-US" dirty="0"/>
                        <a:t>里寻找</a:t>
                      </a:r>
                      <a:endParaRPr lang="en-US" altLang="zh-CN" dirty="0"/>
                    </a:p>
                  </a:txBody>
                  <a:tcPr/>
                </a:tc>
                <a:tc>
                  <a:txBody>
                    <a:bodyPr/>
                    <a:lstStyle/>
                    <a:p>
                      <a:r>
                        <a:rPr lang="zh-CN" altLang="en-US" dirty="0"/>
                        <a:t>提高查找书的速度</a:t>
                      </a:r>
                    </a:p>
                  </a:txBody>
                  <a:tcPr/>
                </a:tc>
                <a:extLst>
                  <a:ext uri="{0D108BD9-81ED-4DB2-BD59-A6C34878D82A}">
                    <a16:rowId xmlns:a16="http://schemas.microsoft.com/office/drawing/2014/main" val="1576172605"/>
                  </a:ext>
                </a:extLst>
              </a:tr>
              <a:tr h="1714644">
                <a:tc>
                  <a:txBody>
                    <a:bodyPr/>
                    <a:lstStyle/>
                    <a:p>
                      <a:r>
                        <a:rPr lang="zh-CN" altLang="en-US" dirty="0"/>
                        <a:t>分成两大类，多种</a:t>
                      </a:r>
                      <a:r>
                        <a:rPr lang="en-US" altLang="zh-CN" dirty="0"/>
                        <a:t>bin</a:t>
                      </a:r>
                      <a:endParaRPr lang="zh-CN" altLang="en-US" dirty="0"/>
                    </a:p>
                  </a:txBody>
                  <a:tcPr/>
                </a:tc>
                <a:tc>
                  <a:txBody>
                    <a:bodyPr/>
                    <a:lstStyle/>
                    <a:p>
                      <a:r>
                        <a:rPr lang="zh-CN" altLang="en-US" dirty="0"/>
                        <a:t>“所有目录加起来至少</a:t>
                      </a:r>
                      <a:r>
                        <a:rPr lang="zh-CN" altLang="en-US" sz="2400" dirty="0"/>
                        <a:t>有四大套</a:t>
                      </a:r>
                      <a:r>
                        <a:rPr lang="zh-CN" altLang="en-US" dirty="0"/>
                        <a:t>，里面还包括著者目录、书名目录（或者著者和书名混合的排架目录）和分类目录等，卡片有</a:t>
                      </a:r>
                      <a:r>
                        <a:rPr lang="en-US" altLang="zh-CN" dirty="0"/>
                        <a:t>7-8</a:t>
                      </a:r>
                      <a:r>
                        <a:rPr lang="zh-CN" altLang="en-US" dirty="0"/>
                        <a:t>套”</a:t>
                      </a:r>
                    </a:p>
                  </a:txBody>
                  <a:tcPr/>
                </a:tc>
                <a:extLst>
                  <a:ext uri="{0D108BD9-81ED-4DB2-BD59-A6C34878D82A}">
                    <a16:rowId xmlns:a16="http://schemas.microsoft.com/office/drawing/2014/main" val="1310859823"/>
                  </a:ext>
                </a:extLst>
              </a:tr>
            </a:tbl>
          </a:graphicData>
        </a:graphic>
      </p:graphicFrame>
    </p:spTree>
    <p:extLst>
      <p:ext uri="{BB962C8B-B14F-4D97-AF65-F5344CB8AC3E}">
        <p14:creationId xmlns:p14="http://schemas.microsoft.com/office/powerpoint/2010/main" val="3044181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3793B2C-DAFD-46F4-A60B-B59714714F8B}"/>
              </a:ext>
            </a:extLst>
          </p:cNvPr>
          <p:cNvSpPr>
            <a:spLocks noGrp="1"/>
          </p:cNvSpPr>
          <p:nvPr>
            <p:ph type="title"/>
          </p:nvPr>
        </p:nvSpPr>
        <p:spPr/>
        <p:txBody>
          <a:bodyPr/>
          <a:lstStyle/>
          <a:p>
            <a:r>
              <a:rPr lang="zh-CN" altLang="en-US" dirty="0"/>
              <a:t>两类</a:t>
            </a:r>
            <a:r>
              <a:rPr lang="en-US" altLang="zh-CN" dirty="0"/>
              <a:t>bin</a:t>
            </a:r>
            <a:endParaRPr lang="zh-CN" altLang="en-US" dirty="0"/>
          </a:p>
        </p:txBody>
      </p:sp>
      <p:graphicFrame>
        <p:nvGraphicFramePr>
          <p:cNvPr id="5" name="图示 4">
            <a:extLst>
              <a:ext uri="{FF2B5EF4-FFF2-40B4-BE49-F238E27FC236}">
                <a16:creationId xmlns:a16="http://schemas.microsoft.com/office/drawing/2014/main" id="{D4D0CA2B-550B-4AC1-840F-EAB58F6C538C}"/>
              </a:ext>
            </a:extLst>
          </p:cNvPr>
          <p:cNvGraphicFramePr/>
          <p:nvPr>
            <p:extLst/>
          </p:nvPr>
        </p:nvGraphicFramePr>
        <p:xfrm>
          <a:off x="1253613" y="1327355"/>
          <a:ext cx="10014155" cy="5427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995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63" y="246086"/>
            <a:ext cx="9404723" cy="1400530"/>
          </a:xfrm>
        </p:spPr>
        <p:txBody>
          <a:bodyPr/>
          <a:lstStyle/>
          <a:p>
            <a:r>
              <a:rPr lang="en-US" dirty="0"/>
              <a:t>Bin</a:t>
            </a:r>
            <a:r>
              <a:rPr lang="zh-CN" altLang="en-US" dirty="0"/>
              <a:t>总览</a:t>
            </a:r>
            <a:endParaRPr lang="en-US" dirty="0"/>
          </a:p>
        </p:txBody>
      </p:sp>
      <p:graphicFrame>
        <p:nvGraphicFramePr>
          <p:cNvPr id="4" name="Content Placeholder 3"/>
          <p:cNvGraphicFramePr>
            <a:graphicFrameLocks noGrp="1"/>
          </p:cNvGraphicFramePr>
          <p:nvPr>
            <p:ph idx="1"/>
            <p:extLst/>
          </p:nvPr>
        </p:nvGraphicFramePr>
        <p:xfrm>
          <a:off x="1084881" y="452718"/>
          <a:ext cx="9570016" cy="567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734205" y="6334313"/>
            <a:ext cx="3058851" cy="369332"/>
          </a:xfrm>
          <a:prstGeom prst="rect">
            <a:avLst/>
          </a:prstGeom>
        </p:spPr>
        <p:txBody>
          <a:bodyPr wrap="none">
            <a:spAutoFit/>
          </a:bodyPr>
          <a:lstStyle/>
          <a:p>
            <a:r>
              <a:rPr lang="en-US" dirty="0"/>
              <a:t>the </a:t>
            </a:r>
            <a:r>
              <a:rPr lang="en-US" dirty="0" err="1"/>
              <a:t>freelist</a:t>
            </a:r>
            <a:r>
              <a:rPr lang="en-US" dirty="0"/>
              <a:t> data structures</a:t>
            </a:r>
          </a:p>
        </p:txBody>
      </p:sp>
    </p:spTree>
    <p:extLst>
      <p:ext uri="{BB962C8B-B14F-4D97-AF65-F5344CB8AC3E}">
        <p14:creationId xmlns:p14="http://schemas.microsoft.com/office/powerpoint/2010/main" val="17164228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12D1A-2D65-4309-AC16-6197D29F0359}"/>
              </a:ext>
            </a:extLst>
          </p:cNvPr>
          <p:cNvSpPr>
            <a:spLocks noGrp="1"/>
          </p:cNvSpPr>
          <p:nvPr>
            <p:ph type="title"/>
          </p:nvPr>
        </p:nvSpPr>
        <p:spPr/>
        <p:txBody>
          <a:bodyPr/>
          <a:lstStyle/>
          <a:p>
            <a:r>
              <a:rPr lang="en-US" altLang="zh-CN" dirty="0" err="1"/>
              <a:t>fastbin</a:t>
            </a:r>
            <a:endParaRPr lang="zh-CN" altLang="en-US" dirty="0"/>
          </a:p>
        </p:txBody>
      </p:sp>
      <p:sp>
        <p:nvSpPr>
          <p:cNvPr id="4" name="内容占位符 3">
            <a:extLst>
              <a:ext uri="{FF2B5EF4-FFF2-40B4-BE49-F238E27FC236}">
                <a16:creationId xmlns:a16="http://schemas.microsoft.com/office/drawing/2014/main" id="{3F446FD6-8015-41FC-BDE9-A0F8B1BC5EEC}"/>
              </a:ext>
            </a:extLst>
          </p:cNvPr>
          <p:cNvSpPr>
            <a:spLocks noGrp="1"/>
          </p:cNvSpPr>
          <p:nvPr>
            <p:ph idx="1"/>
          </p:nvPr>
        </p:nvSpPr>
        <p:spPr>
          <a:xfrm>
            <a:off x="1104293" y="1521976"/>
            <a:ext cx="8946541" cy="4195481"/>
          </a:xfrm>
        </p:spPr>
        <p:txBody>
          <a:bodyPr/>
          <a:lstStyle/>
          <a:p>
            <a:r>
              <a:rPr lang="zh-CN" altLang="en-US" dirty="0"/>
              <a:t>里面的块不标记为空闲，保持</a:t>
            </a:r>
            <a:r>
              <a:rPr lang="en-US" altLang="zh-CN" dirty="0"/>
              <a:t>busy</a:t>
            </a:r>
            <a:r>
              <a:rPr lang="zh-CN" altLang="en-US" dirty="0"/>
              <a:t>状态</a:t>
            </a:r>
            <a:endParaRPr lang="en-US" altLang="zh-CN" dirty="0"/>
          </a:p>
          <a:p>
            <a:pPr lvl="1"/>
            <a:r>
              <a:rPr lang="zh-CN" altLang="en-US" dirty="0"/>
              <a:t>释放和分配都快</a:t>
            </a:r>
            <a:endParaRPr lang="en-US" altLang="zh-CN" dirty="0"/>
          </a:p>
          <a:p>
            <a:r>
              <a:rPr lang="zh-CN" altLang="en-US" dirty="0"/>
              <a:t>单向链表</a:t>
            </a:r>
            <a:endParaRPr lang="en-US" altLang="zh-CN" dirty="0"/>
          </a:p>
          <a:p>
            <a:r>
              <a:rPr lang="zh-CN" altLang="en-US" dirty="0"/>
              <a:t>添加和删除都在头尾端进行，先进先出</a:t>
            </a:r>
            <a:endParaRPr lang="en-US" altLang="zh-CN" dirty="0"/>
          </a:p>
          <a:p>
            <a:r>
              <a:rPr lang="zh-CN" altLang="en-US" dirty="0"/>
              <a:t>按</a:t>
            </a:r>
            <a:r>
              <a:rPr lang="en-US" altLang="zh-CN" dirty="0"/>
              <a:t>8</a:t>
            </a:r>
            <a:r>
              <a:rPr lang="zh-CN" altLang="en-US" dirty="0"/>
              <a:t>字节单位划分</a:t>
            </a:r>
            <a:endParaRPr lang="en-US" altLang="zh-CN" dirty="0"/>
          </a:p>
          <a:p>
            <a:pPr lvl="1"/>
            <a:r>
              <a:rPr lang="en-US" altLang="zh-CN" dirty="0"/>
              <a:t>bin 0</a:t>
            </a:r>
            <a:r>
              <a:rPr lang="zh-CN" altLang="en-US" dirty="0"/>
              <a:t>存放的都是</a:t>
            </a:r>
            <a:r>
              <a:rPr lang="en-US" altLang="zh-CN" dirty="0"/>
              <a:t>16</a:t>
            </a:r>
            <a:r>
              <a:rPr lang="zh-CN" altLang="en-US" dirty="0"/>
              <a:t>字节的块（用户区</a:t>
            </a:r>
            <a:r>
              <a:rPr lang="en-US" altLang="zh-CN" dirty="0"/>
              <a:t>8</a:t>
            </a:r>
            <a:r>
              <a:rPr lang="zh-CN" altLang="en-US" dirty="0"/>
              <a:t>字节）</a:t>
            </a:r>
            <a:endParaRPr lang="en-US" altLang="zh-CN" dirty="0"/>
          </a:p>
          <a:p>
            <a:pPr lvl="1"/>
            <a:r>
              <a:rPr lang="en-US" altLang="zh-CN" dirty="0"/>
              <a:t>Bin 1…</a:t>
            </a:r>
            <a:r>
              <a:rPr lang="zh-CN" altLang="en-US" dirty="0"/>
              <a:t> </a:t>
            </a:r>
            <a:r>
              <a:rPr lang="en-US" altLang="zh-CN" dirty="0"/>
              <a:t>24</a:t>
            </a:r>
          </a:p>
          <a:p>
            <a:pPr lvl="1"/>
            <a:r>
              <a:rPr lang="en-US" altLang="zh-CN" dirty="0"/>
              <a:t>Bin 2…</a:t>
            </a:r>
            <a:r>
              <a:rPr lang="zh-CN" altLang="en-US" dirty="0"/>
              <a:t> </a:t>
            </a:r>
            <a:r>
              <a:rPr lang="en-US" altLang="zh-CN" dirty="0"/>
              <a:t>(2+2)*8 = 32</a:t>
            </a:r>
          </a:p>
          <a:p>
            <a:pPr lvl="1"/>
            <a:r>
              <a:rPr lang="en-US" altLang="zh-CN" dirty="0"/>
              <a:t>Bin 9… (9+2)*8 = 88 (</a:t>
            </a:r>
            <a:r>
              <a:rPr lang="zh-CN" altLang="en-US" dirty="0"/>
              <a:t>用户区</a:t>
            </a:r>
            <a:r>
              <a:rPr lang="en-US" altLang="zh-CN" dirty="0"/>
              <a:t>80</a:t>
            </a:r>
            <a:r>
              <a:rPr lang="zh-CN" altLang="en-US" dirty="0"/>
              <a:t>字节</a:t>
            </a:r>
            <a:r>
              <a:rPr lang="en-US" altLang="zh-CN" dirty="0"/>
              <a:t>)</a:t>
            </a:r>
          </a:p>
          <a:p>
            <a:pPr lvl="1"/>
            <a:endParaRPr lang="zh-CN" altLang="en-US" dirty="0"/>
          </a:p>
        </p:txBody>
      </p:sp>
      <p:sp>
        <p:nvSpPr>
          <p:cNvPr id="3" name="矩形 2">
            <a:extLst>
              <a:ext uri="{FF2B5EF4-FFF2-40B4-BE49-F238E27FC236}">
                <a16:creationId xmlns:a16="http://schemas.microsoft.com/office/drawing/2014/main" id="{3CA3B1C7-0206-4521-B9F2-8AEE860058EB}"/>
              </a:ext>
            </a:extLst>
          </p:cNvPr>
          <p:cNvSpPr/>
          <p:nvPr/>
        </p:nvSpPr>
        <p:spPr>
          <a:xfrm>
            <a:off x="1104293" y="5309387"/>
            <a:ext cx="9864436" cy="1477328"/>
          </a:xfrm>
          <a:prstGeom prst="rect">
            <a:avLst/>
          </a:prstGeom>
        </p:spPr>
        <p:txBody>
          <a:bodyPr wrap="square">
            <a:spAutoFit/>
          </a:bodyPr>
          <a:lstStyle/>
          <a:p>
            <a:r>
              <a:rPr lang="en-US" altLang="zh-CN" dirty="0"/>
              <a:t>/* The maximum </a:t>
            </a:r>
            <a:r>
              <a:rPr lang="en-US" altLang="zh-CN" dirty="0" err="1"/>
              <a:t>fastbin</a:t>
            </a:r>
            <a:r>
              <a:rPr lang="en-US" altLang="zh-CN" dirty="0"/>
              <a:t> request size we support */</a:t>
            </a:r>
          </a:p>
          <a:p>
            <a:r>
              <a:rPr lang="en-US" altLang="zh-CN" dirty="0"/>
              <a:t>#define MAX_FAST_SIZE     80</a:t>
            </a:r>
          </a:p>
          <a:p>
            <a:endParaRPr lang="en-US" altLang="zh-CN" dirty="0"/>
          </a:p>
          <a:p>
            <a:r>
              <a:rPr lang="en-US" altLang="zh-CN" dirty="0"/>
              <a:t>#define NFASTBINS  (</a:t>
            </a:r>
            <a:r>
              <a:rPr lang="en-US" altLang="zh-CN" dirty="0" err="1"/>
              <a:t>fastbin_index</a:t>
            </a:r>
            <a:r>
              <a:rPr lang="en-US" altLang="zh-CN" dirty="0"/>
              <a:t>(request2size(MAX_FAST_SIZE))+1)</a:t>
            </a:r>
          </a:p>
          <a:p>
            <a:endParaRPr lang="en-US" altLang="zh-CN" dirty="0"/>
          </a:p>
        </p:txBody>
      </p:sp>
    </p:spTree>
    <p:extLst>
      <p:ext uri="{BB962C8B-B14F-4D97-AF65-F5344CB8AC3E}">
        <p14:creationId xmlns:p14="http://schemas.microsoft.com/office/powerpoint/2010/main" val="2912684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3" descr="图片包含 屏幕截图&#10;&#10;已生成极高可信度的说明">
            <a:extLst>
              <a:ext uri="{FF2B5EF4-FFF2-40B4-BE49-F238E27FC236}">
                <a16:creationId xmlns:a16="http://schemas.microsoft.com/office/drawing/2014/main" id="{53C557BB-6940-4F9C-9DFB-BFF843124E34}"/>
              </a:ext>
            </a:extLst>
          </p:cNvPr>
          <p:cNvPicPr>
            <a:picLocks noGrp="1" noChangeAspect="1"/>
          </p:cNvPicPr>
          <p:nvPr>
            <p:ph idx="1"/>
          </p:nvPr>
        </p:nvPicPr>
        <p:blipFill rotWithShape="1">
          <a:blip r:embed="rId2"/>
          <a:srcRect/>
          <a:stretch/>
        </p:blipFill>
        <p:spPr>
          <a:xfrm>
            <a:off x="643854" y="1077269"/>
            <a:ext cx="6270662" cy="4702996"/>
          </a:xfrm>
          <a:prstGeom prst="rect">
            <a:avLst/>
          </a:prstGeom>
          <a:effectLst/>
        </p:spPr>
      </p:pic>
      <p:sp>
        <p:nvSpPr>
          <p:cNvPr id="29" name="标题 1">
            <a:extLst>
              <a:ext uri="{FF2B5EF4-FFF2-40B4-BE49-F238E27FC236}">
                <a16:creationId xmlns:a16="http://schemas.microsoft.com/office/drawing/2014/main" id="{965DCC53-B2A1-4D93-8B33-67066075BFFF}"/>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altLang="zh-CN" sz="5400" b="0" i="0" kern="1200">
                <a:solidFill>
                  <a:srgbClr val="EBEBEB"/>
                </a:solidFill>
                <a:latin typeface="+mj-lt"/>
                <a:ea typeface="+mj-ea"/>
                <a:cs typeface="+mj-cs"/>
              </a:rPr>
              <a:t>Fastbin</a:t>
            </a:r>
            <a:r>
              <a:rPr lang="zh-CN" altLang="en-US" sz="5400" b="0" i="0" kern="1200">
                <a:solidFill>
                  <a:srgbClr val="EBEBEB"/>
                </a:solidFill>
                <a:latin typeface="+mj-lt"/>
                <a:ea typeface="+mj-ea"/>
                <a:cs typeface="+mj-cs"/>
              </a:rPr>
              <a:t>快照</a:t>
            </a:r>
          </a:p>
        </p:txBody>
      </p:sp>
    </p:spTree>
    <p:extLst>
      <p:ext uri="{BB962C8B-B14F-4D97-AF65-F5344CB8AC3E}">
        <p14:creationId xmlns:p14="http://schemas.microsoft.com/office/powerpoint/2010/main" val="4024331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65020E-53C4-4EC2-B38F-F826E246A7F2}"/>
              </a:ext>
            </a:extLst>
          </p:cNvPr>
          <p:cNvSpPr>
            <a:spLocks noGrp="1"/>
          </p:cNvSpPr>
          <p:nvPr>
            <p:ph type="title"/>
          </p:nvPr>
        </p:nvSpPr>
        <p:spPr/>
        <p:txBody>
          <a:bodyPr/>
          <a:lstStyle/>
          <a:p>
            <a:r>
              <a:rPr lang="en-US" altLang="zh-CN" dirty="0" err="1"/>
              <a:t>ptmalloc</a:t>
            </a:r>
            <a:endParaRPr lang="zh-CN" altLang="en-US" dirty="0"/>
          </a:p>
        </p:txBody>
      </p:sp>
      <p:sp>
        <p:nvSpPr>
          <p:cNvPr id="3" name="内容占位符 2">
            <a:extLst>
              <a:ext uri="{FF2B5EF4-FFF2-40B4-BE49-F238E27FC236}">
                <a16:creationId xmlns:a16="http://schemas.microsoft.com/office/drawing/2014/main" id="{7BDB84E8-65E0-4D9D-AB84-889E4CCFBBB8}"/>
              </a:ext>
            </a:extLst>
          </p:cNvPr>
          <p:cNvSpPr>
            <a:spLocks noGrp="1"/>
          </p:cNvSpPr>
          <p:nvPr>
            <p:ph idx="1"/>
          </p:nvPr>
        </p:nvSpPr>
        <p:spPr/>
        <p:txBody>
          <a:bodyPr/>
          <a:lstStyle/>
          <a:p>
            <a:r>
              <a:rPr lang="zh-CN" altLang="en-US" dirty="0"/>
              <a:t>基于</a:t>
            </a:r>
            <a:r>
              <a:rPr lang="en-US" altLang="zh-CN" dirty="0"/>
              <a:t>Doug Lea</a:t>
            </a:r>
            <a:r>
              <a:rPr lang="zh-CN" altLang="en-US" dirty="0"/>
              <a:t>开发的</a:t>
            </a:r>
            <a:r>
              <a:rPr lang="en-US" altLang="zh-CN" dirty="0" err="1"/>
              <a:t>dlmalloc</a:t>
            </a:r>
            <a:r>
              <a:rPr lang="zh-CN" altLang="en-US" dirty="0"/>
              <a:t>，主要目的是增加多线程支持</a:t>
            </a:r>
            <a:endParaRPr lang="en-US" altLang="zh-CN" dirty="0"/>
          </a:p>
          <a:p>
            <a:pPr lvl="1"/>
            <a:r>
              <a:rPr lang="en-US" altLang="zh-CN" dirty="0"/>
              <a:t>Pt</a:t>
            </a:r>
            <a:r>
              <a:rPr lang="zh-CN" altLang="en-US" dirty="0"/>
              <a:t>或为</a:t>
            </a:r>
            <a:r>
              <a:rPr lang="en-US" altLang="zh-CN" dirty="0"/>
              <a:t>POSIX thread</a:t>
            </a:r>
            <a:r>
              <a:rPr lang="zh-CN" altLang="en-US" dirty="0"/>
              <a:t>之缩写</a:t>
            </a:r>
            <a:endParaRPr lang="en-US" altLang="zh-CN" dirty="0"/>
          </a:p>
          <a:p>
            <a:r>
              <a:rPr lang="en-US" altLang="zh-CN" dirty="0"/>
              <a:t>On Linux systems, </a:t>
            </a:r>
            <a:r>
              <a:rPr lang="en-US" altLang="zh-CN" dirty="0" err="1"/>
              <a:t>ptmalloc</a:t>
            </a:r>
            <a:r>
              <a:rPr lang="en-US" altLang="zh-CN" dirty="0"/>
              <a:t> has been put to work for years as part of the GNU C library.</a:t>
            </a:r>
          </a:p>
          <a:p>
            <a:r>
              <a:rPr lang="zh-CN" altLang="en-US" dirty="0"/>
              <a:t>迄今为止，共有三个版本</a:t>
            </a:r>
            <a:endParaRPr lang="en-US" altLang="zh-CN" dirty="0"/>
          </a:p>
          <a:p>
            <a:r>
              <a:rPr lang="zh-CN" altLang="en-US" dirty="0"/>
              <a:t>从</a:t>
            </a:r>
            <a:r>
              <a:rPr lang="en-US" altLang="zh-CN" dirty="0"/>
              <a:t>glibc-2.3.x.</a:t>
            </a:r>
            <a:r>
              <a:rPr lang="zh-CN" altLang="en-US" dirty="0"/>
              <a:t>开始使用的是</a:t>
            </a:r>
            <a:r>
              <a:rPr lang="en-US" altLang="zh-CN" dirty="0"/>
              <a:t>ptmalloc2</a:t>
            </a:r>
          </a:p>
          <a:p>
            <a:r>
              <a:rPr lang="en-US" altLang="zh-CN" dirty="0"/>
              <a:t>http://www.malloc.de/en/</a:t>
            </a:r>
            <a:endParaRPr lang="zh-CN" altLang="en-US" dirty="0"/>
          </a:p>
        </p:txBody>
      </p:sp>
    </p:spTree>
    <p:extLst>
      <p:ext uri="{BB962C8B-B14F-4D97-AF65-F5344CB8AC3E}">
        <p14:creationId xmlns:p14="http://schemas.microsoft.com/office/powerpoint/2010/main" val="3293770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9DFF936-C24C-4A0E-9D56-6B9C10F02261}"/>
              </a:ext>
            </a:extLst>
          </p:cNvPr>
          <p:cNvSpPr>
            <a:spLocks noGrp="1"/>
          </p:cNvSpPr>
          <p:nvPr>
            <p:ph type="title"/>
          </p:nvPr>
        </p:nvSpPr>
        <p:spPr/>
        <p:txBody>
          <a:bodyPr/>
          <a:lstStyle/>
          <a:p>
            <a:r>
              <a:rPr lang="zh-CN" altLang="en-US" dirty="0"/>
              <a:t>从</a:t>
            </a:r>
            <a:r>
              <a:rPr lang="en-US" altLang="zh-CN" dirty="0" err="1"/>
              <a:t>fastbin</a:t>
            </a:r>
            <a:r>
              <a:rPr lang="zh-CN" altLang="en-US" dirty="0"/>
              <a:t>中分配堆块</a:t>
            </a:r>
          </a:p>
        </p:txBody>
      </p:sp>
      <p:sp>
        <p:nvSpPr>
          <p:cNvPr id="5" name="矩形 4">
            <a:extLst>
              <a:ext uri="{FF2B5EF4-FFF2-40B4-BE49-F238E27FC236}">
                <a16:creationId xmlns:a16="http://schemas.microsoft.com/office/drawing/2014/main" id="{777E8B97-45F3-4E9F-8D1B-69D45935CA0D}"/>
              </a:ext>
            </a:extLst>
          </p:cNvPr>
          <p:cNvSpPr/>
          <p:nvPr/>
        </p:nvSpPr>
        <p:spPr>
          <a:xfrm>
            <a:off x="1012722" y="1776379"/>
            <a:ext cx="12555794" cy="3970318"/>
          </a:xfrm>
          <a:prstGeom prst="rect">
            <a:avLst/>
          </a:prstGeom>
        </p:spPr>
        <p:txBody>
          <a:bodyPr wrap="square">
            <a:spAutoFit/>
          </a:bodyPr>
          <a:lstStyle/>
          <a:p>
            <a:r>
              <a:rPr lang="en-US" altLang="zh-CN" dirty="0"/>
              <a:t> /*</a:t>
            </a:r>
          </a:p>
          <a:p>
            <a:r>
              <a:rPr lang="en-US" altLang="zh-CN" dirty="0"/>
              <a:t>    If the size qualifies as a </a:t>
            </a:r>
            <a:r>
              <a:rPr lang="en-US" altLang="zh-CN" dirty="0" err="1"/>
              <a:t>fastbin</a:t>
            </a:r>
            <a:r>
              <a:rPr lang="en-US" altLang="zh-CN" dirty="0"/>
              <a:t>, first check corresponding bin.</a:t>
            </a:r>
          </a:p>
          <a:p>
            <a:r>
              <a:rPr lang="en-US" altLang="zh-CN" dirty="0"/>
              <a:t>    This code is safe to execute even if </a:t>
            </a:r>
            <a:r>
              <a:rPr lang="en-US" altLang="zh-CN" dirty="0" err="1"/>
              <a:t>av</a:t>
            </a:r>
            <a:r>
              <a:rPr lang="en-US" altLang="zh-CN" dirty="0"/>
              <a:t> is not yet initialized, so we</a:t>
            </a:r>
          </a:p>
          <a:p>
            <a:r>
              <a:rPr lang="en-US" altLang="zh-CN" dirty="0"/>
              <a:t>    can try it without checking, which saves some time on this fast path.</a:t>
            </a:r>
          </a:p>
          <a:p>
            <a:r>
              <a:rPr lang="en-US" altLang="zh-CN" dirty="0"/>
              <a:t>  */</a:t>
            </a:r>
          </a:p>
          <a:p>
            <a:endParaRPr lang="en-US" altLang="zh-CN" dirty="0"/>
          </a:p>
          <a:p>
            <a:r>
              <a:rPr lang="en-US" altLang="zh-CN" dirty="0"/>
              <a:t>  if ((unsigned long)(</a:t>
            </a:r>
            <a:r>
              <a:rPr lang="en-US" altLang="zh-CN" dirty="0" err="1"/>
              <a:t>nb</a:t>
            </a:r>
            <a:r>
              <a:rPr lang="en-US" altLang="zh-CN" dirty="0"/>
              <a:t>) &lt;= (unsigned long)(</a:t>
            </a:r>
            <a:r>
              <a:rPr lang="en-US" altLang="zh-CN" dirty="0" err="1"/>
              <a:t>av</a:t>
            </a:r>
            <a:r>
              <a:rPr lang="en-US" altLang="zh-CN" dirty="0"/>
              <a:t>-&gt;</a:t>
            </a:r>
            <a:r>
              <a:rPr lang="en-US" altLang="zh-CN" dirty="0" err="1"/>
              <a:t>max_fast</a:t>
            </a:r>
            <a:r>
              <a:rPr lang="en-US" altLang="zh-CN" dirty="0"/>
              <a:t>)) {</a:t>
            </a:r>
          </a:p>
          <a:p>
            <a:r>
              <a:rPr lang="en-US" altLang="zh-CN" dirty="0"/>
              <a:t>    fb = &amp;(</a:t>
            </a:r>
            <a:r>
              <a:rPr lang="en-US" altLang="zh-CN" dirty="0" err="1"/>
              <a:t>av</a:t>
            </a:r>
            <a:r>
              <a:rPr lang="en-US" altLang="zh-CN" dirty="0"/>
              <a:t>-&gt;</a:t>
            </a:r>
            <a:r>
              <a:rPr lang="en-US" altLang="zh-CN" dirty="0" err="1"/>
              <a:t>fastbins</a:t>
            </a:r>
            <a:r>
              <a:rPr lang="en-US" altLang="zh-CN" dirty="0"/>
              <a:t>[(</a:t>
            </a:r>
            <a:r>
              <a:rPr lang="en-US" altLang="zh-CN" dirty="0" err="1"/>
              <a:t>fastbin_index</a:t>
            </a:r>
            <a:r>
              <a:rPr lang="en-US" altLang="zh-CN" dirty="0"/>
              <a:t>(</a:t>
            </a:r>
            <a:r>
              <a:rPr lang="en-US" altLang="zh-CN" dirty="0" err="1"/>
              <a:t>nb</a:t>
            </a:r>
            <a:r>
              <a:rPr lang="en-US" altLang="zh-CN" dirty="0"/>
              <a:t>))]);         //</a:t>
            </a:r>
            <a:r>
              <a:rPr lang="zh-CN" altLang="en-US" dirty="0"/>
              <a:t>把</a:t>
            </a:r>
            <a:r>
              <a:rPr lang="en-US" altLang="zh-CN" dirty="0"/>
              <a:t>fb</a:t>
            </a:r>
            <a:r>
              <a:rPr lang="zh-CN" altLang="en-US" dirty="0"/>
              <a:t>指向对应的</a:t>
            </a:r>
            <a:r>
              <a:rPr lang="en-US" altLang="zh-CN" dirty="0"/>
              <a:t>bin</a:t>
            </a:r>
            <a:r>
              <a:rPr lang="zh-CN" altLang="en-US" dirty="0"/>
              <a:t>（卡片箱）</a:t>
            </a:r>
            <a:endParaRPr lang="en-US" altLang="zh-CN" dirty="0"/>
          </a:p>
          <a:p>
            <a:r>
              <a:rPr lang="en-US" altLang="zh-CN" dirty="0"/>
              <a:t>    if ( (victim = *fb) != 0) {                                         //</a:t>
            </a:r>
            <a:r>
              <a:rPr lang="zh-CN" altLang="en-US" dirty="0"/>
              <a:t>把箱子里的内容给</a:t>
            </a:r>
            <a:r>
              <a:rPr lang="en-US" altLang="zh-CN" dirty="0"/>
              <a:t>victim</a:t>
            </a:r>
            <a:r>
              <a:rPr lang="zh-CN" altLang="en-US" dirty="0"/>
              <a:t>，如果不为空说明有内容</a:t>
            </a:r>
            <a:r>
              <a:rPr lang="en-US" altLang="zh-CN" dirty="0"/>
              <a:t> </a:t>
            </a:r>
          </a:p>
          <a:p>
            <a:r>
              <a:rPr lang="en-US" altLang="zh-CN" dirty="0"/>
              <a:t>      *fb = victim-&gt;</a:t>
            </a:r>
            <a:r>
              <a:rPr lang="en-US" altLang="zh-CN" dirty="0" err="1"/>
              <a:t>fd</a:t>
            </a:r>
            <a:r>
              <a:rPr lang="en-US" altLang="zh-CN" dirty="0"/>
              <a:t>;                                                  //</a:t>
            </a:r>
            <a:r>
              <a:rPr lang="zh-CN" altLang="en-US" dirty="0"/>
              <a:t>把箱子里的内容更新为下一个</a:t>
            </a:r>
            <a:endParaRPr lang="en-US" altLang="zh-CN" dirty="0"/>
          </a:p>
          <a:p>
            <a:r>
              <a:rPr lang="en-US" altLang="zh-CN" dirty="0"/>
              <a:t>      </a:t>
            </a:r>
            <a:r>
              <a:rPr lang="en-US" altLang="zh-CN" dirty="0" err="1"/>
              <a:t>check_remalloced_chunk</a:t>
            </a:r>
            <a:r>
              <a:rPr lang="en-US" altLang="zh-CN" dirty="0"/>
              <a:t>(</a:t>
            </a:r>
            <a:r>
              <a:rPr lang="en-US" altLang="zh-CN" dirty="0" err="1"/>
              <a:t>av</a:t>
            </a:r>
            <a:r>
              <a:rPr lang="en-US" altLang="zh-CN" dirty="0"/>
              <a:t>, victim, </a:t>
            </a:r>
            <a:r>
              <a:rPr lang="en-US" altLang="zh-CN" dirty="0" err="1"/>
              <a:t>nb</a:t>
            </a:r>
            <a:r>
              <a:rPr lang="en-US" altLang="zh-CN" dirty="0"/>
              <a:t>);</a:t>
            </a:r>
          </a:p>
          <a:p>
            <a:r>
              <a:rPr lang="en-US" altLang="zh-CN" dirty="0"/>
              <a:t>      return chunk2mem(victim);</a:t>
            </a:r>
          </a:p>
          <a:p>
            <a:r>
              <a:rPr lang="en-US" altLang="zh-CN" dirty="0"/>
              <a:t>    }</a:t>
            </a:r>
          </a:p>
          <a:p>
            <a:r>
              <a:rPr lang="en-US" altLang="zh-CN" dirty="0"/>
              <a:t>  }</a:t>
            </a:r>
            <a:endParaRPr lang="zh-CN" altLang="en-US" dirty="0"/>
          </a:p>
        </p:txBody>
      </p:sp>
      <p:sp>
        <p:nvSpPr>
          <p:cNvPr id="6" name="矩形 5">
            <a:extLst>
              <a:ext uri="{FF2B5EF4-FFF2-40B4-BE49-F238E27FC236}">
                <a16:creationId xmlns:a16="http://schemas.microsoft.com/office/drawing/2014/main" id="{5CDB65A4-75F9-419C-B160-1C1B8B3296EC}"/>
              </a:ext>
            </a:extLst>
          </p:cNvPr>
          <p:cNvSpPr/>
          <p:nvPr/>
        </p:nvSpPr>
        <p:spPr>
          <a:xfrm>
            <a:off x="5579807" y="5244810"/>
            <a:ext cx="6096000" cy="1477328"/>
          </a:xfrm>
          <a:prstGeom prst="rect">
            <a:avLst/>
          </a:prstGeom>
        </p:spPr>
        <p:txBody>
          <a:bodyPr>
            <a:spAutoFit/>
          </a:bodyPr>
          <a:lstStyle/>
          <a:p>
            <a:r>
              <a:rPr lang="en-US" altLang="zh-CN" dirty="0"/>
              <a:t>#define </a:t>
            </a:r>
            <a:r>
              <a:rPr lang="en-US" altLang="zh-CN" dirty="0" err="1"/>
              <a:t>fastbin</a:t>
            </a:r>
            <a:r>
              <a:rPr lang="en-US" altLang="zh-CN" dirty="0"/>
              <a:t>(</a:t>
            </a:r>
            <a:r>
              <a:rPr lang="en-US" altLang="zh-CN" dirty="0" err="1"/>
              <a:t>ar_ptr</a:t>
            </a:r>
            <a:r>
              <a:rPr lang="en-US" altLang="zh-CN" dirty="0"/>
              <a:t>, </a:t>
            </a:r>
            <a:r>
              <a:rPr lang="en-US" altLang="zh-CN" dirty="0" err="1"/>
              <a:t>idx</a:t>
            </a:r>
            <a:r>
              <a:rPr lang="en-US" altLang="zh-CN" dirty="0"/>
              <a:t>) ((</a:t>
            </a:r>
            <a:r>
              <a:rPr lang="en-US" altLang="zh-CN" dirty="0" err="1"/>
              <a:t>ar_ptr</a:t>
            </a:r>
            <a:r>
              <a:rPr lang="en-US" altLang="zh-CN" dirty="0"/>
              <a:t>)-&gt;</a:t>
            </a:r>
            <a:r>
              <a:rPr lang="en-US" altLang="zh-CN" dirty="0" err="1"/>
              <a:t>fastbinsY</a:t>
            </a:r>
            <a:r>
              <a:rPr lang="en-US" altLang="zh-CN" dirty="0"/>
              <a:t>[</a:t>
            </a:r>
            <a:r>
              <a:rPr lang="en-US" altLang="zh-CN" dirty="0" err="1"/>
              <a:t>idx</a:t>
            </a:r>
            <a:r>
              <a:rPr lang="en-US" altLang="zh-CN" dirty="0"/>
              <a:t>])</a:t>
            </a:r>
          </a:p>
          <a:p>
            <a:endParaRPr lang="en-US" altLang="zh-CN" dirty="0"/>
          </a:p>
          <a:p>
            <a:r>
              <a:rPr lang="en-US" altLang="zh-CN" dirty="0"/>
              <a:t>/* offset 2 to use otherwise unindexable first 2 bins */</a:t>
            </a:r>
          </a:p>
          <a:p>
            <a:r>
              <a:rPr lang="en-US" altLang="zh-CN" dirty="0"/>
              <a:t>#define </a:t>
            </a:r>
            <a:r>
              <a:rPr lang="en-US" altLang="zh-CN" dirty="0" err="1"/>
              <a:t>fastbin_index</a:t>
            </a:r>
            <a:r>
              <a:rPr lang="en-US" altLang="zh-CN" dirty="0"/>
              <a:t>(</a:t>
            </a:r>
            <a:r>
              <a:rPr lang="en-US" altLang="zh-CN" dirty="0" err="1"/>
              <a:t>sz</a:t>
            </a:r>
            <a:r>
              <a:rPr lang="en-US" altLang="zh-CN" dirty="0"/>
              <a:t>) \</a:t>
            </a:r>
          </a:p>
          <a:p>
            <a:r>
              <a:rPr lang="en-US" altLang="zh-CN" dirty="0"/>
              <a:t>  ((((unsigned </a:t>
            </a:r>
            <a:r>
              <a:rPr lang="en-US" altLang="zh-CN" dirty="0" err="1"/>
              <a:t>int</a:t>
            </a:r>
            <a:r>
              <a:rPr lang="en-US" altLang="zh-CN" dirty="0"/>
              <a:t>)(</a:t>
            </a:r>
            <a:r>
              <a:rPr lang="en-US" altLang="zh-CN" dirty="0" err="1"/>
              <a:t>sz</a:t>
            </a:r>
            <a:r>
              <a:rPr lang="en-US" altLang="zh-CN" dirty="0"/>
              <a:t>)) &gt;&gt; (SIZE_SZ == 8 ? 4 : 3)) - 2)</a:t>
            </a:r>
          </a:p>
        </p:txBody>
      </p:sp>
    </p:spTree>
    <p:extLst>
      <p:ext uri="{BB962C8B-B14F-4D97-AF65-F5344CB8AC3E}">
        <p14:creationId xmlns:p14="http://schemas.microsoft.com/office/powerpoint/2010/main" val="3016991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0EC8C8-1612-432E-AFB1-DED63A970BF9}"/>
              </a:ext>
            </a:extLst>
          </p:cNvPr>
          <p:cNvSpPr>
            <a:spLocks noGrp="1"/>
          </p:cNvSpPr>
          <p:nvPr>
            <p:ph type="title"/>
          </p:nvPr>
        </p:nvSpPr>
        <p:spPr/>
        <p:txBody>
          <a:bodyPr/>
          <a:lstStyle/>
          <a:p>
            <a:r>
              <a:rPr lang="en-US" altLang="zh-CN" dirty="0" err="1"/>
              <a:t>Fastbin</a:t>
            </a:r>
            <a:r>
              <a:rPr lang="zh-CN" altLang="en-US" dirty="0"/>
              <a:t>的块上限是可配置的</a:t>
            </a:r>
          </a:p>
        </p:txBody>
      </p:sp>
      <p:sp>
        <p:nvSpPr>
          <p:cNvPr id="4" name="矩形 3">
            <a:extLst>
              <a:ext uri="{FF2B5EF4-FFF2-40B4-BE49-F238E27FC236}">
                <a16:creationId xmlns:a16="http://schemas.microsoft.com/office/drawing/2014/main" id="{C9683465-8FAC-4DB2-83F5-FF0233302729}"/>
              </a:ext>
            </a:extLst>
          </p:cNvPr>
          <p:cNvSpPr/>
          <p:nvPr/>
        </p:nvSpPr>
        <p:spPr>
          <a:xfrm>
            <a:off x="646111" y="1152983"/>
            <a:ext cx="10691296" cy="5447645"/>
          </a:xfrm>
          <a:prstGeom prst="rect">
            <a:avLst/>
          </a:prstGeom>
        </p:spPr>
        <p:txBody>
          <a:bodyPr wrap="square">
            <a:spAutoFit/>
          </a:bodyPr>
          <a:lstStyle/>
          <a:p>
            <a:r>
              <a:rPr lang="en-US" altLang="zh-CN" dirty="0"/>
              <a:t>/*</a:t>
            </a:r>
          </a:p>
          <a:p>
            <a:r>
              <a:rPr lang="en-US" altLang="zh-CN" dirty="0"/>
              <a:t>  M_MXFAST is the maximum request size used for "</a:t>
            </a:r>
            <a:r>
              <a:rPr lang="en-US" altLang="zh-CN" dirty="0" err="1"/>
              <a:t>fastbins</a:t>
            </a:r>
            <a:r>
              <a:rPr lang="en-US" altLang="zh-CN" dirty="0"/>
              <a:t>", special bins  that hold returned chunks without consolidating their spaces. This enables future requests for chunks of the same size to be handled very quickly, but </a:t>
            </a:r>
            <a:r>
              <a:rPr lang="en-US" altLang="zh-CN" sz="2400" b="1" dirty="0">
                <a:solidFill>
                  <a:srgbClr val="FFC000"/>
                </a:solidFill>
              </a:rPr>
              <a:t>can increase fragmentation</a:t>
            </a:r>
            <a:r>
              <a:rPr lang="en-US" altLang="zh-CN" dirty="0"/>
              <a:t>, and thus increase the overall memory footprint of a program.</a:t>
            </a:r>
          </a:p>
          <a:p>
            <a:endParaRPr lang="en-US" altLang="zh-CN" dirty="0"/>
          </a:p>
          <a:p>
            <a:r>
              <a:rPr lang="en-US" altLang="zh-CN" dirty="0"/>
              <a:t>  This malloc manages </a:t>
            </a:r>
            <a:r>
              <a:rPr lang="en-US" altLang="zh-CN" dirty="0" err="1"/>
              <a:t>fastbins</a:t>
            </a:r>
            <a:r>
              <a:rPr lang="en-US" altLang="zh-CN" dirty="0"/>
              <a:t> very conservatively yet still efficiently, so fragmentation is rarely a problem for values less than or equal to the default.  The maximum supported value of MXFAST is 80. You wouldn't want it any higher than this anyway.  </a:t>
            </a:r>
            <a:r>
              <a:rPr lang="en-US" altLang="zh-CN" dirty="0" err="1"/>
              <a:t>Fastbins</a:t>
            </a:r>
            <a:r>
              <a:rPr lang="en-US" altLang="zh-CN" dirty="0"/>
              <a:t> are designed especially for use with many small structs, objects or strings -- the default handles structs/objects/arrays with sizes up</a:t>
            </a:r>
          </a:p>
          <a:p>
            <a:r>
              <a:rPr lang="en-US" altLang="zh-CN" dirty="0"/>
              <a:t>  to 8 4byte fields, or small strings representing words, tokens, etc. Using </a:t>
            </a:r>
            <a:r>
              <a:rPr lang="en-US" altLang="zh-CN" dirty="0" err="1"/>
              <a:t>fastbins</a:t>
            </a:r>
            <a:r>
              <a:rPr lang="en-US" altLang="zh-CN" dirty="0"/>
              <a:t> for larger objects normally worsens fragmentation without improving speed.</a:t>
            </a:r>
          </a:p>
          <a:p>
            <a:endParaRPr lang="en-US" altLang="zh-CN" dirty="0"/>
          </a:p>
          <a:p>
            <a:r>
              <a:rPr lang="en-US" altLang="zh-CN" dirty="0"/>
              <a:t>  M_MXFAST is set in REQUEST size units. It is internally used in </a:t>
            </a:r>
            <a:r>
              <a:rPr lang="en-US" altLang="zh-CN" dirty="0" err="1"/>
              <a:t>chunksize</a:t>
            </a:r>
            <a:r>
              <a:rPr lang="en-US" altLang="zh-CN" dirty="0"/>
              <a:t> units, which adds padding and alignment.  You can reduce M_MXFAST to 0 to disable all use of </a:t>
            </a:r>
            <a:r>
              <a:rPr lang="en-US" altLang="zh-CN" dirty="0" err="1"/>
              <a:t>fastbins</a:t>
            </a:r>
            <a:r>
              <a:rPr lang="en-US" altLang="zh-CN" dirty="0"/>
              <a:t>.  This causes the malloc algorithm to be a closer approximation of </a:t>
            </a:r>
            <a:r>
              <a:rPr lang="en-US" altLang="zh-CN" dirty="0" err="1"/>
              <a:t>fifo</a:t>
            </a:r>
            <a:r>
              <a:rPr lang="en-US" altLang="zh-CN" dirty="0"/>
              <a:t>-best-fit in all cases, not just for larger requests, but will generally cause it to be slower.</a:t>
            </a:r>
          </a:p>
          <a:p>
            <a:r>
              <a:rPr lang="en-US" altLang="zh-CN" dirty="0"/>
              <a:t>*/</a:t>
            </a:r>
            <a:endParaRPr lang="zh-CN" altLang="en-US" dirty="0"/>
          </a:p>
        </p:txBody>
      </p:sp>
    </p:spTree>
    <p:extLst>
      <p:ext uri="{BB962C8B-B14F-4D97-AF65-F5344CB8AC3E}">
        <p14:creationId xmlns:p14="http://schemas.microsoft.com/office/powerpoint/2010/main" val="3693336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86A47-7992-46D9-ABA7-8FE49D0AF127}"/>
              </a:ext>
            </a:extLst>
          </p:cNvPr>
          <p:cNvSpPr>
            <a:spLocks noGrp="1"/>
          </p:cNvSpPr>
          <p:nvPr>
            <p:ph type="title"/>
          </p:nvPr>
        </p:nvSpPr>
        <p:spPr/>
        <p:txBody>
          <a:bodyPr/>
          <a:lstStyle/>
          <a:p>
            <a:r>
              <a:rPr lang="en-US" altLang="zh-CN" dirty="0" err="1"/>
              <a:t>av</a:t>
            </a:r>
            <a:r>
              <a:rPr lang="en-US" altLang="zh-CN" dirty="0"/>
              <a:t>-&gt;</a:t>
            </a:r>
            <a:r>
              <a:rPr lang="en-US" altLang="zh-CN" dirty="0" err="1"/>
              <a:t>max_fast</a:t>
            </a:r>
            <a:r>
              <a:rPr lang="zh-CN" altLang="en-US" dirty="0"/>
              <a:t>为什么是</a:t>
            </a:r>
            <a:r>
              <a:rPr lang="en-US" altLang="zh-CN" dirty="0"/>
              <a:t>72</a:t>
            </a:r>
            <a:r>
              <a:rPr lang="zh-CN" altLang="en-US" dirty="0"/>
              <a:t>而不是</a:t>
            </a:r>
            <a:r>
              <a:rPr lang="en-US" altLang="zh-CN" dirty="0"/>
              <a:t>88</a:t>
            </a:r>
            <a:r>
              <a:rPr lang="zh-CN" altLang="en-US" dirty="0"/>
              <a:t>？</a:t>
            </a:r>
          </a:p>
        </p:txBody>
      </p:sp>
      <p:sp>
        <p:nvSpPr>
          <p:cNvPr id="3" name="矩形 2">
            <a:extLst>
              <a:ext uri="{FF2B5EF4-FFF2-40B4-BE49-F238E27FC236}">
                <a16:creationId xmlns:a16="http://schemas.microsoft.com/office/drawing/2014/main" id="{1482826E-E4DF-42B2-89B1-F04D2B56128C}"/>
              </a:ext>
            </a:extLst>
          </p:cNvPr>
          <p:cNvSpPr/>
          <p:nvPr/>
        </p:nvSpPr>
        <p:spPr>
          <a:xfrm>
            <a:off x="929640" y="2115235"/>
            <a:ext cx="6096000" cy="646331"/>
          </a:xfrm>
          <a:prstGeom prst="rect">
            <a:avLst/>
          </a:prstGeom>
        </p:spPr>
        <p:txBody>
          <a:bodyPr>
            <a:spAutoFit/>
          </a:bodyPr>
          <a:lstStyle/>
          <a:p>
            <a:r>
              <a:rPr lang="en-US" altLang="zh-CN" dirty="0"/>
              <a:t>(</a:t>
            </a:r>
            <a:r>
              <a:rPr lang="en-US" altLang="zh-CN" dirty="0" err="1"/>
              <a:t>gdb</a:t>
            </a:r>
            <a:r>
              <a:rPr lang="en-US" altLang="zh-CN" dirty="0"/>
              <a:t>) p </a:t>
            </a:r>
            <a:r>
              <a:rPr lang="en-US" altLang="zh-CN" dirty="0" err="1"/>
              <a:t>av</a:t>
            </a:r>
            <a:r>
              <a:rPr lang="en-US" altLang="zh-CN" dirty="0"/>
              <a:t>-&gt;</a:t>
            </a:r>
            <a:r>
              <a:rPr lang="en-US" altLang="zh-CN" dirty="0" err="1"/>
              <a:t>max_fast</a:t>
            </a:r>
            <a:endParaRPr lang="en-US" altLang="zh-CN" dirty="0"/>
          </a:p>
          <a:p>
            <a:r>
              <a:rPr lang="en-US" altLang="zh-CN" dirty="0"/>
              <a:t>$46 = 72</a:t>
            </a:r>
          </a:p>
        </p:txBody>
      </p:sp>
      <p:sp>
        <p:nvSpPr>
          <p:cNvPr id="4" name="矩形 3">
            <a:extLst>
              <a:ext uri="{FF2B5EF4-FFF2-40B4-BE49-F238E27FC236}">
                <a16:creationId xmlns:a16="http://schemas.microsoft.com/office/drawing/2014/main" id="{19A6D36F-F3E1-43B5-8B3B-12DF43A9B3EB}"/>
              </a:ext>
            </a:extLst>
          </p:cNvPr>
          <p:cNvSpPr/>
          <p:nvPr/>
        </p:nvSpPr>
        <p:spPr>
          <a:xfrm>
            <a:off x="929640" y="3470255"/>
            <a:ext cx="7787640" cy="923330"/>
          </a:xfrm>
          <a:prstGeom prst="rect">
            <a:avLst/>
          </a:prstGeom>
        </p:spPr>
        <p:txBody>
          <a:bodyPr wrap="square">
            <a:spAutoFit/>
          </a:bodyPr>
          <a:lstStyle/>
          <a:p>
            <a:r>
              <a:rPr lang="zh-CN" altLang="en-US" dirty="0"/>
              <a:t>#ifndef DEFAULT_MXFAST</a:t>
            </a:r>
          </a:p>
          <a:p>
            <a:r>
              <a:rPr lang="zh-CN" altLang="en-US" dirty="0"/>
              <a:t>#define DEFAULT_MXFAST     64</a:t>
            </a:r>
          </a:p>
          <a:p>
            <a:r>
              <a:rPr lang="zh-CN" altLang="en-US" dirty="0"/>
              <a:t>#endif</a:t>
            </a:r>
          </a:p>
        </p:txBody>
      </p:sp>
      <p:sp>
        <p:nvSpPr>
          <p:cNvPr id="5" name="矩形 4">
            <a:extLst>
              <a:ext uri="{FF2B5EF4-FFF2-40B4-BE49-F238E27FC236}">
                <a16:creationId xmlns:a16="http://schemas.microsoft.com/office/drawing/2014/main" id="{A2A4D7DE-88E2-4FCA-9B29-A1F067E1FB79}"/>
              </a:ext>
            </a:extLst>
          </p:cNvPr>
          <p:cNvSpPr/>
          <p:nvPr/>
        </p:nvSpPr>
        <p:spPr>
          <a:xfrm>
            <a:off x="929640" y="5102274"/>
            <a:ext cx="6096000" cy="646331"/>
          </a:xfrm>
          <a:prstGeom prst="rect">
            <a:avLst/>
          </a:prstGeom>
        </p:spPr>
        <p:txBody>
          <a:bodyPr>
            <a:spAutoFit/>
          </a:bodyPr>
          <a:lstStyle/>
          <a:p>
            <a:r>
              <a:rPr lang="nn-NO" altLang="zh-CN" dirty="0"/>
              <a:t>(gdb) p global_max_fast</a:t>
            </a:r>
          </a:p>
          <a:p>
            <a:r>
              <a:rPr lang="nn-NO" altLang="zh-CN" dirty="0"/>
              <a:t>$8 = 64</a:t>
            </a:r>
          </a:p>
        </p:txBody>
      </p:sp>
    </p:spTree>
    <p:extLst>
      <p:ext uri="{BB962C8B-B14F-4D97-AF65-F5344CB8AC3E}">
        <p14:creationId xmlns:p14="http://schemas.microsoft.com/office/powerpoint/2010/main" val="32079755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FF02A7-5A1F-4412-8604-3BC70D29E107}"/>
              </a:ext>
            </a:extLst>
          </p:cNvPr>
          <p:cNvSpPr>
            <a:spLocks noGrp="1"/>
          </p:cNvSpPr>
          <p:nvPr>
            <p:ph type="title"/>
          </p:nvPr>
        </p:nvSpPr>
        <p:spPr/>
        <p:txBody>
          <a:bodyPr/>
          <a:lstStyle/>
          <a:p>
            <a:r>
              <a:rPr lang="zh-CN" altLang="en-US" dirty="0"/>
              <a:t>格物</a:t>
            </a:r>
          </a:p>
        </p:txBody>
      </p:sp>
      <p:sp>
        <p:nvSpPr>
          <p:cNvPr id="3" name="矩形 2">
            <a:extLst>
              <a:ext uri="{FF2B5EF4-FFF2-40B4-BE49-F238E27FC236}">
                <a16:creationId xmlns:a16="http://schemas.microsoft.com/office/drawing/2014/main" id="{957C2A9B-354D-4AFE-86A6-7944703FBA55}"/>
              </a:ext>
            </a:extLst>
          </p:cNvPr>
          <p:cNvSpPr/>
          <p:nvPr/>
        </p:nvSpPr>
        <p:spPr>
          <a:xfrm>
            <a:off x="646111" y="1501646"/>
            <a:ext cx="12555794" cy="3970318"/>
          </a:xfrm>
          <a:prstGeom prst="rect">
            <a:avLst/>
          </a:prstGeom>
        </p:spPr>
        <p:txBody>
          <a:bodyPr wrap="square">
            <a:spAutoFit/>
          </a:bodyPr>
          <a:lstStyle/>
          <a:p>
            <a:r>
              <a:rPr lang="en-US" altLang="zh-CN" dirty="0"/>
              <a:t>#0  _</a:t>
            </a:r>
            <a:r>
              <a:rPr lang="en-US" altLang="zh-CN" dirty="0" err="1"/>
              <a:t>int_malloc</a:t>
            </a:r>
            <a:r>
              <a:rPr lang="en-US" altLang="zh-CN" dirty="0"/>
              <a:t> (</a:t>
            </a:r>
            <a:r>
              <a:rPr lang="en-US" altLang="zh-CN" dirty="0" err="1"/>
              <a:t>av</a:t>
            </a:r>
            <a:r>
              <a:rPr lang="en-US" altLang="zh-CN" dirty="0"/>
              <a:t>=0x80521a0, bytes=8) at malloc.c:3851</a:t>
            </a:r>
          </a:p>
          <a:p>
            <a:r>
              <a:rPr lang="en-US" altLang="zh-CN" dirty="0"/>
              <a:t>#1  0x0804cf49 in malloc (bytes=8) at malloc.c:3350</a:t>
            </a:r>
          </a:p>
          <a:p>
            <a:r>
              <a:rPr lang="en-US" altLang="zh-CN" dirty="0"/>
              <a:t>#2  0xb7269474 in ?? () from /</a:t>
            </a:r>
            <a:r>
              <a:rPr lang="en-US" altLang="zh-CN" dirty="0" err="1"/>
              <a:t>usr</a:t>
            </a:r>
            <a:r>
              <a:rPr lang="en-US" altLang="zh-CN" dirty="0"/>
              <a:t>/lib/i386-linux-gnu/libxcb.so.1</a:t>
            </a:r>
          </a:p>
          <a:p>
            <a:r>
              <a:rPr lang="en-US" altLang="zh-CN" dirty="0"/>
              <a:t>#3  0xb72697db in ?? () from /</a:t>
            </a:r>
            <a:r>
              <a:rPr lang="en-US" altLang="zh-CN" dirty="0" err="1"/>
              <a:t>usr</a:t>
            </a:r>
            <a:r>
              <a:rPr lang="en-US" altLang="zh-CN" dirty="0"/>
              <a:t>/lib/i386-linux-gnu/libxcb.so.1</a:t>
            </a:r>
          </a:p>
          <a:p>
            <a:r>
              <a:rPr lang="en-US" altLang="zh-CN" dirty="0"/>
              <a:t>#4  0xb76a1a8a in ?? () from /</a:t>
            </a:r>
            <a:r>
              <a:rPr lang="en-US" altLang="zh-CN" dirty="0" err="1"/>
              <a:t>usr</a:t>
            </a:r>
            <a:r>
              <a:rPr lang="en-US" altLang="zh-CN" dirty="0"/>
              <a:t>/lib/i386-linux-gnu/libX11.so.6</a:t>
            </a:r>
          </a:p>
          <a:p>
            <a:r>
              <a:rPr lang="en-US" altLang="zh-CN" dirty="0"/>
              <a:t>#5  0xb76a1b8f in ?? () from /</a:t>
            </a:r>
            <a:r>
              <a:rPr lang="en-US" altLang="zh-CN" dirty="0" err="1"/>
              <a:t>usr</a:t>
            </a:r>
            <a:r>
              <a:rPr lang="en-US" altLang="zh-CN" dirty="0"/>
              <a:t>/lib/i386-linux-gnu/libX11.so.6</a:t>
            </a:r>
          </a:p>
          <a:p>
            <a:r>
              <a:rPr lang="en-US" altLang="zh-CN" dirty="0"/>
              <a:t>#6  0xb76a239f in _</a:t>
            </a:r>
            <a:r>
              <a:rPr lang="en-US" altLang="zh-CN" dirty="0" err="1"/>
              <a:t>XEventsQueued</a:t>
            </a:r>
            <a:r>
              <a:rPr lang="en-US" altLang="zh-CN" dirty="0"/>
              <a:t> () from /</a:t>
            </a:r>
            <a:r>
              <a:rPr lang="en-US" altLang="zh-CN" dirty="0" err="1"/>
              <a:t>usr</a:t>
            </a:r>
            <a:r>
              <a:rPr lang="en-US" altLang="zh-CN" dirty="0"/>
              <a:t>/lib/i386-linux-gnu/libX11.so.6</a:t>
            </a:r>
          </a:p>
          <a:p>
            <a:r>
              <a:rPr lang="en-US" altLang="zh-CN" dirty="0"/>
              <a:t>#7  0xb7693138 in </a:t>
            </a:r>
            <a:r>
              <a:rPr lang="en-US" altLang="zh-CN" dirty="0" err="1"/>
              <a:t>XPending</a:t>
            </a:r>
            <a:r>
              <a:rPr lang="en-US" altLang="zh-CN" dirty="0"/>
              <a:t> () from /</a:t>
            </a:r>
            <a:r>
              <a:rPr lang="en-US" altLang="zh-CN" dirty="0" err="1"/>
              <a:t>usr</a:t>
            </a:r>
            <a:r>
              <a:rPr lang="en-US" altLang="zh-CN" dirty="0"/>
              <a:t>/lib/i386-linux-gnu/libX11.so.6</a:t>
            </a:r>
          </a:p>
          <a:p>
            <a:r>
              <a:rPr lang="en-US" altLang="zh-CN" dirty="0"/>
              <a:t>#8  0xb7b07f3c in ?? () from /</a:t>
            </a:r>
            <a:r>
              <a:rPr lang="en-US" altLang="zh-CN" dirty="0" err="1"/>
              <a:t>usr</a:t>
            </a:r>
            <a:r>
              <a:rPr lang="en-US" altLang="zh-CN" dirty="0"/>
              <a:t>/lib/i386-linux-gnu/libgdk-x11-2.0.so.0</a:t>
            </a:r>
          </a:p>
          <a:p>
            <a:r>
              <a:rPr lang="en-US" altLang="zh-CN" dirty="0"/>
              <a:t>#9  0xb79adb3b in </a:t>
            </a:r>
            <a:r>
              <a:rPr lang="en-US" altLang="zh-CN" dirty="0" err="1"/>
              <a:t>g_main_context_check</a:t>
            </a:r>
            <a:r>
              <a:rPr lang="en-US" altLang="zh-CN" dirty="0"/>
              <a:t> () from /lib/i386-linux-gnu/libglib-2.0.so.0</a:t>
            </a:r>
          </a:p>
          <a:p>
            <a:r>
              <a:rPr lang="en-US" altLang="zh-CN" dirty="0"/>
              <a:t>#10 0xb79ae002 in ?? () from /lib/i386-linux-gnu/libglib-2.0.so.0</a:t>
            </a:r>
          </a:p>
          <a:p>
            <a:r>
              <a:rPr lang="en-US" altLang="zh-CN" dirty="0"/>
              <a:t>#11 0xb79ae52b in </a:t>
            </a:r>
            <a:r>
              <a:rPr lang="en-US" altLang="zh-CN" dirty="0" err="1"/>
              <a:t>g_main_loop_run</a:t>
            </a:r>
            <a:r>
              <a:rPr lang="en-US" altLang="zh-CN" dirty="0"/>
              <a:t> () from /lib/i386-linux-gnu/libglib-2.0.so.0</a:t>
            </a:r>
          </a:p>
          <a:p>
            <a:r>
              <a:rPr lang="en-US" altLang="zh-CN" dirty="0"/>
              <a:t>#12 0xb7c96bff in </a:t>
            </a:r>
            <a:r>
              <a:rPr lang="en-US" altLang="zh-CN" dirty="0" err="1"/>
              <a:t>gtk_main</a:t>
            </a:r>
            <a:r>
              <a:rPr lang="en-US" altLang="zh-CN" dirty="0"/>
              <a:t> () from /</a:t>
            </a:r>
            <a:r>
              <a:rPr lang="en-US" altLang="zh-CN" dirty="0" err="1"/>
              <a:t>usr</a:t>
            </a:r>
            <a:r>
              <a:rPr lang="en-US" altLang="zh-CN" dirty="0"/>
              <a:t>/lib/i386-linux-gnu/libgtk-x11-2.0.so.0</a:t>
            </a:r>
          </a:p>
          <a:p>
            <a:r>
              <a:rPr lang="en-US" altLang="zh-CN" dirty="0"/>
              <a:t>#13 0x0804a650 in main (</a:t>
            </a:r>
            <a:r>
              <a:rPr lang="en-US" altLang="zh-CN" dirty="0" err="1"/>
              <a:t>argc</a:t>
            </a:r>
            <a:r>
              <a:rPr lang="en-US" altLang="zh-CN" dirty="0"/>
              <a:t>=1, </a:t>
            </a:r>
            <a:r>
              <a:rPr lang="en-US" altLang="zh-CN" dirty="0" err="1"/>
              <a:t>argv</a:t>
            </a:r>
            <a:r>
              <a:rPr lang="en-US" altLang="zh-CN" dirty="0"/>
              <a:t>=0xbffff404) at gemalloc.c:301</a:t>
            </a:r>
          </a:p>
        </p:txBody>
      </p:sp>
    </p:spTree>
    <p:extLst>
      <p:ext uri="{BB962C8B-B14F-4D97-AF65-F5344CB8AC3E}">
        <p14:creationId xmlns:p14="http://schemas.microsoft.com/office/powerpoint/2010/main" val="1029131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3DB0A0A-0139-4F3A-85C5-16B5FA3F1520}"/>
              </a:ext>
            </a:extLst>
          </p:cNvPr>
          <p:cNvSpPr/>
          <p:nvPr/>
        </p:nvSpPr>
        <p:spPr>
          <a:xfrm>
            <a:off x="791496" y="0"/>
            <a:ext cx="13396451" cy="7940635"/>
          </a:xfrm>
          <a:prstGeom prst="rect">
            <a:avLst/>
          </a:prstGeom>
        </p:spPr>
        <p:txBody>
          <a:bodyPr wrap="square">
            <a:spAutoFit/>
          </a:bodyPr>
          <a:lstStyle/>
          <a:p>
            <a:r>
              <a:rPr lang="en-US" altLang="zh-CN" dirty="0"/>
              <a:t>(</a:t>
            </a:r>
            <a:r>
              <a:rPr lang="en-US" altLang="zh-CN" dirty="0" err="1"/>
              <a:t>gdb</a:t>
            </a:r>
            <a:r>
              <a:rPr lang="en-US" altLang="zh-CN" dirty="0"/>
              <a:t>) p </a:t>
            </a:r>
            <a:r>
              <a:rPr lang="en-US" altLang="zh-CN" dirty="0" err="1"/>
              <a:t>nb</a:t>
            </a:r>
            <a:endParaRPr lang="en-US" altLang="zh-CN" dirty="0"/>
          </a:p>
          <a:p>
            <a:r>
              <a:rPr lang="en-US" altLang="zh-CN" dirty="0"/>
              <a:t>$55 = 16</a:t>
            </a:r>
          </a:p>
          <a:p>
            <a:r>
              <a:rPr lang="en-US" altLang="zh-CN" dirty="0"/>
              <a:t>(</a:t>
            </a:r>
            <a:r>
              <a:rPr lang="en-US" altLang="zh-CN" dirty="0" err="1"/>
              <a:t>gdb</a:t>
            </a:r>
            <a:r>
              <a:rPr lang="en-US" altLang="zh-CN" dirty="0"/>
              <a:t>) p fb</a:t>
            </a:r>
          </a:p>
          <a:p>
            <a:r>
              <a:rPr lang="en-US" altLang="zh-CN" dirty="0"/>
              <a:t>$56 = (</a:t>
            </a:r>
            <a:r>
              <a:rPr lang="en-US" altLang="zh-CN" dirty="0" err="1"/>
              <a:t>mfastbinptr</a:t>
            </a:r>
            <a:r>
              <a:rPr lang="en-US" altLang="zh-CN" dirty="0"/>
              <a:t> *) 0x80521bc</a:t>
            </a:r>
          </a:p>
          <a:p>
            <a:r>
              <a:rPr lang="en-US" altLang="zh-CN" dirty="0"/>
              <a:t>(</a:t>
            </a:r>
            <a:r>
              <a:rPr lang="en-US" altLang="zh-CN" dirty="0" err="1"/>
              <a:t>gdb</a:t>
            </a:r>
            <a:r>
              <a:rPr lang="en-US" altLang="zh-CN" dirty="0"/>
              <a:t>) p </a:t>
            </a:r>
            <a:r>
              <a:rPr lang="en-US" altLang="zh-CN" dirty="0" err="1"/>
              <a:t>av</a:t>
            </a:r>
            <a:r>
              <a:rPr lang="en-US" altLang="zh-CN" dirty="0"/>
              <a:t>-&gt;</a:t>
            </a:r>
            <a:r>
              <a:rPr lang="en-US" altLang="zh-CN" dirty="0" err="1"/>
              <a:t>fastbins</a:t>
            </a:r>
            <a:r>
              <a:rPr lang="en-US" altLang="zh-CN" dirty="0"/>
              <a:t>[0]</a:t>
            </a:r>
          </a:p>
          <a:p>
            <a:r>
              <a:rPr lang="en-US" altLang="zh-CN" dirty="0"/>
              <a:t>$57 = (</a:t>
            </a:r>
            <a:r>
              <a:rPr lang="en-US" altLang="zh-CN" dirty="0" err="1"/>
              <a:t>mfastbinptr</a:t>
            </a:r>
            <a:r>
              <a:rPr lang="en-US" altLang="zh-CN" dirty="0"/>
              <a:t>) 0x80f8f18</a:t>
            </a:r>
          </a:p>
          <a:p>
            <a:r>
              <a:rPr lang="en-US" altLang="zh-CN" dirty="0"/>
              <a:t>(</a:t>
            </a:r>
            <a:r>
              <a:rPr lang="en-US" altLang="zh-CN" dirty="0" err="1"/>
              <a:t>gdb</a:t>
            </a:r>
            <a:r>
              <a:rPr lang="en-US" altLang="zh-CN" dirty="0"/>
              <a:t>) p &amp;</a:t>
            </a:r>
            <a:r>
              <a:rPr lang="en-US" altLang="zh-CN" dirty="0" err="1"/>
              <a:t>av</a:t>
            </a:r>
            <a:r>
              <a:rPr lang="en-US" altLang="zh-CN" dirty="0"/>
              <a:t>-&gt;</a:t>
            </a:r>
            <a:r>
              <a:rPr lang="en-US" altLang="zh-CN" dirty="0" err="1"/>
              <a:t>fastbins</a:t>
            </a:r>
            <a:r>
              <a:rPr lang="en-US" altLang="zh-CN" dirty="0"/>
              <a:t>[0]</a:t>
            </a:r>
          </a:p>
          <a:p>
            <a:r>
              <a:rPr lang="en-US" altLang="zh-CN" dirty="0"/>
              <a:t>$58 = (</a:t>
            </a:r>
            <a:r>
              <a:rPr lang="en-US" altLang="zh-CN" dirty="0" err="1"/>
              <a:t>mfastbinptr</a:t>
            </a:r>
            <a:r>
              <a:rPr lang="en-US" altLang="zh-CN" dirty="0"/>
              <a:t> *) 0x80521bc</a:t>
            </a:r>
          </a:p>
          <a:p>
            <a:r>
              <a:rPr lang="en-US" altLang="zh-CN" dirty="0"/>
              <a:t>(</a:t>
            </a:r>
            <a:r>
              <a:rPr lang="en-US" altLang="zh-CN" dirty="0" err="1"/>
              <a:t>gdb</a:t>
            </a:r>
            <a:r>
              <a:rPr lang="en-US" altLang="zh-CN" dirty="0"/>
              <a:t>) p *</a:t>
            </a:r>
            <a:r>
              <a:rPr lang="en-US" altLang="zh-CN" dirty="0" err="1"/>
              <a:t>av</a:t>
            </a:r>
            <a:r>
              <a:rPr lang="en-US" altLang="zh-CN" dirty="0"/>
              <a:t>-&gt;</a:t>
            </a:r>
            <a:r>
              <a:rPr lang="en-US" altLang="zh-CN" dirty="0" err="1"/>
              <a:t>fastbins</a:t>
            </a:r>
            <a:r>
              <a:rPr lang="en-US" altLang="zh-CN" dirty="0"/>
              <a:t>[0]</a:t>
            </a:r>
          </a:p>
          <a:p>
            <a:r>
              <a:rPr lang="en-US" altLang="zh-CN" dirty="0"/>
              <a:t>$59 = {</a:t>
            </a:r>
            <a:r>
              <a:rPr lang="en-US" altLang="zh-CN" dirty="0" err="1"/>
              <a:t>prev_size</a:t>
            </a:r>
            <a:r>
              <a:rPr lang="en-US" altLang="zh-CN" dirty="0"/>
              <a:t> = 1145324612, size = 17, </a:t>
            </a:r>
            <a:r>
              <a:rPr lang="en-US" altLang="zh-CN" dirty="0" err="1"/>
              <a:t>fd</a:t>
            </a:r>
            <a:r>
              <a:rPr lang="en-US" altLang="zh-CN" dirty="0"/>
              <a:t> = 0x80ce370, </a:t>
            </a:r>
            <a:r>
              <a:rPr lang="en-US" altLang="zh-CN" dirty="0" err="1"/>
              <a:t>bk</a:t>
            </a:r>
            <a:r>
              <a:rPr lang="en-US" altLang="zh-CN" dirty="0"/>
              <a:t> = 0x80f4f30}</a:t>
            </a:r>
          </a:p>
          <a:p>
            <a:r>
              <a:rPr lang="en-US" altLang="zh-CN" dirty="0"/>
              <a:t>(</a:t>
            </a:r>
            <a:r>
              <a:rPr lang="en-US" altLang="zh-CN" dirty="0" err="1"/>
              <a:t>gdb</a:t>
            </a:r>
            <a:r>
              <a:rPr lang="en-US" altLang="zh-CN" dirty="0"/>
              <a:t>) p *fb</a:t>
            </a:r>
          </a:p>
          <a:p>
            <a:r>
              <a:rPr lang="en-US" altLang="zh-CN" dirty="0"/>
              <a:t>$60 = (</a:t>
            </a:r>
            <a:r>
              <a:rPr lang="en-US" altLang="zh-CN" dirty="0" err="1"/>
              <a:t>mfastbinptr</a:t>
            </a:r>
            <a:r>
              <a:rPr lang="en-US" altLang="zh-CN" dirty="0"/>
              <a:t>) 0x80f8f18</a:t>
            </a:r>
          </a:p>
          <a:p>
            <a:r>
              <a:rPr lang="en-US" altLang="zh-CN" dirty="0"/>
              <a:t>(</a:t>
            </a:r>
            <a:r>
              <a:rPr lang="en-US" altLang="zh-CN" dirty="0" err="1"/>
              <a:t>gdb</a:t>
            </a:r>
            <a:r>
              <a:rPr lang="en-US" altLang="zh-CN" dirty="0"/>
              <a:t>) x /</a:t>
            </a:r>
            <a:r>
              <a:rPr lang="en-US" altLang="zh-CN" dirty="0" err="1"/>
              <a:t>xw</a:t>
            </a:r>
            <a:r>
              <a:rPr lang="en-US" altLang="zh-CN" dirty="0"/>
              <a:t> 0x80521bc</a:t>
            </a:r>
          </a:p>
          <a:p>
            <a:r>
              <a:rPr lang="en-US" altLang="zh-CN" dirty="0"/>
              <a:t>0x80521bc &lt;main_arena+28&gt;:	0x080f8f18</a:t>
            </a:r>
          </a:p>
          <a:p>
            <a:r>
              <a:rPr lang="en-US" altLang="zh-CN" dirty="0"/>
              <a:t>(</a:t>
            </a:r>
            <a:r>
              <a:rPr lang="en-US" altLang="zh-CN" dirty="0" err="1"/>
              <a:t>gdb</a:t>
            </a:r>
            <a:r>
              <a:rPr lang="en-US" altLang="zh-CN" dirty="0"/>
              <a:t>) p /t 17</a:t>
            </a:r>
          </a:p>
          <a:p>
            <a:r>
              <a:rPr lang="en-US" altLang="zh-CN" dirty="0"/>
              <a:t>$61 = 10001</a:t>
            </a:r>
          </a:p>
          <a:p>
            <a:r>
              <a:rPr lang="en-US" altLang="zh-CN" dirty="0"/>
              <a:t>(</a:t>
            </a:r>
            <a:r>
              <a:rPr lang="en-US" altLang="zh-CN" dirty="0" err="1"/>
              <a:t>gdb</a:t>
            </a:r>
            <a:r>
              <a:rPr lang="en-US" altLang="zh-CN" dirty="0"/>
              <a:t>) p victim</a:t>
            </a:r>
          </a:p>
          <a:p>
            <a:r>
              <a:rPr lang="en-US" altLang="zh-CN" dirty="0"/>
              <a:t>$62 = (</a:t>
            </a:r>
            <a:r>
              <a:rPr lang="en-US" altLang="zh-CN" dirty="0" err="1"/>
              <a:t>mchunkptr</a:t>
            </a:r>
            <a:r>
              <a:rPr lang="en-US" altLang="zh-CN" dirty="0"/>
              <a:t>) 0x80f8f18</a:t>
            </a:r>
          </a:p>
          <a:p>
            <a:r>
              <a:rPr lang="en-US" altLang="zh-CN" dirty="0"/>
              <a:t>(</a:t>
            </a:r>
            <a:r>
              <a:rPr lang="en-US" altLang="zh-CN" dirty="0" err="1"/>
              <a:t>gdb</a:t>
            </a:r>
            <a:r>
              <a:rPr lang="en-US" altLang="zh-CN" dirty="0"/>
              <a:t>) l</a:t>
            </a:r>
          </a:p>
          <a:p>
            <a:r>
              <a:rPr lang="en-US" altLang="zh-CN" dirty="0"/>
              <a:t>3848	  if ((unsigned long)(</a:t>
            </a:r>
            <a:r>
              <a:rPr lang="en-US" altLang="zh-CN" dirty="0" err="1"/>
              <a:t>nb</a:t>
            </a:r>
            <a:r>
              <a:rPr lang="en-US" altLang="zh-CN" dirty="0"/>
              <a:t>) &lt;= (unsigned long)(</a:t>
            </a:r>
            <a:r>
              <a:rPr lang="en-US" altLang="zh-CN" dirty="0" err="1"/>
              <a:t>av</a:t>
            </a:r>
            <a:r>
              <a:rPr lang="en-US" altLang="zh-CN" dirty="0"/>
              <a:t>-&gt;</a:t>
            </a:r>
            <a:r>
              <a:rPr lang="en-US" altLang="zh-CN" dirty="0" err="1"/>
              <a:t>max_fast</a:t>
            </a:r>
            <a:r>
              <a:rPr lang="en-US" altLang="zh-CN" dirty="0"/>
              <a:t>)) {</a:t>
            </a:r>
          </a:p>
          <a:p>
            <a:r>
              <a:rPr lang="en-US" altLang="zh-CN" dirty="0"/>
              <a:t>3849	    fb = &amp;(</a:t>
            </a:r>
            <a:r>
              <a:rPr lang="en-US" altLang="zh-CN" dirty="0" err="1"/>
              <a:t>av</a:t>
            </a:r>
            <a:r>
              <a:rPr lang="en-US" altLang="zh-CN" dirty="0"/>
              <a:t>-&gt;</a:t>
            </a:r>
            <a:r>
              <a:rPr lang="en-US" altLang="zh-CN" dirty="0" err="1"/>
              <a:t>fastbins</a:t>
            </a:r>
            <a:r>
              <a:rPr lang="en-US" altLang="zh-CN" dirty="0"/>
              <a:t>[(</a:t>
            </a:r>
            <a:r>
              <a:rPr lang="en-US" altLang="zh-CN" dirty="0" err="1"/>
              <a:t>fastbin_index</a:t>
            </a:r>
            <a:r>
              <a:rPr lang="en-US" altLang="zh-CN" dirty="0"/>
              <a:t>(</a:t>
            </a:r>
            <a:r>
              <a:rPr lang="en-US" altLang="zh-CN" dirty="0" err="1"/>
              <a:t>nb</a:t>
            </a:r>
            <a:r>
              <a:rPr lang="en-US" altLang="zh-CN" dirty="0"/>
              <a:t>))]);</a:t>
            </a:r>
          </a:p>
          <a:p>
            <a:r>
              <a:rPr lang="en-US" altLang="zh-CN" dirty="0"/>
              <a:t>3850	    if ( (victim = *fb) != 0) {</a:t>
            </a:r>
          </a:p>
          <a:p>
            <a:r>
              <a:rPr lang="en-US" altLang="zh-CN" sz="2400" dirty="0">
                <a:solidFill>
                  <a:srgbClr val="FFC000"/>
                </a:solidFill>
              </a:rPr>
              <a:t>3851	      *fb = victim-&gt;</a:t>
            </a:r>
            <a:r>
              <a:rPr lang="en-US" altLang="zh-CN" sz="2400" dirty="0" err="1">
                <a:solidFill>
                  <a:srgbClr val="FFC000"/>
                </a:solidFill>
              </a:rPr>
              <a:t>fd</a:t>
            </a:r>
            <a:r>
              <a:rPr lang="en-US" altLang="zh-CN" sz="2400" dirty="0">
                <a:solidFill>
                  <a:srgbClr val="FFC000"/>
                </a:solidFill>
              </a:rPr>
              <a:t>;</a:t>
            </a:r>
          </a:p>
          <a:p>
            <a:r>
              <a:rPr lang="en-US" altLang="zh-CN" dirty="0"/>
              <a:t>3852	      </a:t>
            </a:r>
            <a:r>
              <a:rPr lang="en-US" altLang="zh-CN" dirty="0" err="1"/>
              <a:t>check_remalloced_chunk</a:t>
            </a:r>
            <a:r>
              <a:rPr lang="en-US" altLang="zh-CN" dirty="0"/>
              <a:t>(</a:t>
            </a:r>
            <a:r>
              <a:rPr lang="en-US" altLang="zh-CN" dirty="0" err="1"/>
              <a:t>av</a:t>
            </a:r>
            <a:r>
              <a:rPr lang="en-US" altLang="zh-CN" dirty="0"/>
              <a:t>, victim, </a:t>
            </a:r>
            <a:r>
              <a:rPr lang="en-US" altLang="zh-CN" dirty="0" err="1"/>
              <a:t>nb</a:t>
            </a:r>
            <a:r>
              <a:rPr lang="en-US" altLang="zh-CN" dirty="0"/>
              <a:t>);</a:t>
            </a:r>
          </a:p>
          <a:p>
            <a:r>
              <a:rPr lang="en-US" altLang="zh-CN" dirty="0"/>
              <a:t>3853	      return chunk2mem(victim);</a:t>
            </a:r>
          </a:p>
          <a:p>
            <a:r>
              <a:rPr lang="en-US" altLang="zh-CN" dirty="0"/>
              <a:t>3854	    }</a:t>
            </a:r>
          </a:p>
          <a:p>
            <a:r>
              <a:rPr lang="en-US" altLang="zh-CN" dirty="0"/>
              <a:t>3855	  }</a:t>
            </a:r>
          </a:p>
          <a:p>
            <a:endParaRPr lang="en-US" altLang="zh-CN" dirty="0"/>
          </a:p>
        </p:txBody>
      </p:sp>
      <p:sp>
        <p:nvSpPr>
          <p:cNvPr id="4" name="对话气泡: 圆角矩形 3">
            <a:extLst>
              <a:ext uri="{FF2B5EF4-FFF2-40B4-BE49-F238E27FC236}">
                <a16:creationId xmlns:a16="http://schemas.microsoft.com/office/drawing/2014/main" id="{ABD44704-A898-437A-A914-0B63CE7DEEB0}"/>
              </a:ext>
            </a:extLst>
          </p:cNvPr>
          <p:cNvSpPr/>
          <p:nvPr/>
        </p:nvSpPr>
        <p:spPr>
          <a:xfrm>
            <a:off x="2212259" y="0"/>
            <a:ext cx="2094270" cy="612648"/>
          </a:xfrm>
          <a:prstGeom prst="wedgeRoundRectCallout">
            <a:avLst>
              <a:gd name="adj1" fmla="val -60406"/>
              <a:gd name="adj2" fmla="val 16760"/>
              <a:gd name="adj3" fmla="val 16667"/>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块总大小</a:t>
            </a:r>
          </a:p>
        </p:txBody>
      </p:sp>
      <p:sp>
        <p:nvSpPr>
          <p:cNvPr id="5" name="对话气泡: 圆角矩形 4">
            <a:extLst>
              <a:ext uri="{FF2B5EF4-FFF2-40B4-BE49-F238E27FC236}">
                <a16:creationId xmlns:a16="http://schemas.microsoft.com/office/drawing/2014/main" id="{CB182C16-3B74-493A-9B81-33C27CF460C2}"/>
              </a:ext>
            </a:extLst>
          </p:cNvPr>
          <p:cNvSpPr/>
          <p:nvPr/>
        </p:nvSpPr>
        <p:spPr>
          <a:xfrm>
            <a:off x="4955460" y="486472"/>
            <a:ext cx="2094270" cy="612648"/>
          </a:xfrm>
          <a:prstGeom prst="wedgeRoundRectCallout">
            <a:avLst>
              <a:gd name="adj1" fmla="val -69561"/>
              <a:gd name="adj2" fmla="val 43241"/>
              <a:gd name="adj3" fmla="val 16667"/>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把</a:t>
            </a:r>
            <a:r>
              <a:rPr lang="en-US" altLang="zh-CN" dirty="0"/>
              <a:t>fb</a:t>
            </a:r>
            <a:r>
              <a:rPr lang="zh-CN" altLang="en-US" dirty="0"/>
              <a:t>指向</a:t>
            </a:r>
            <a:r>
              <a:rPr lang="en-US" altLang="zh-CN" dirty="0"/>
              <a:t>bin</a:t>
            </a:r>
            <a:endParaRPr lang="zh-CN" altLang="en-US" dirty="0"/>
          </a:p>
        </p:txBody>
      </p:sp>
      <p:sp>
        <p:nvSpPr>
          <p:cNvPr id="6" name="对话气泡: 圆角矩形 5">
            <a:extLst>
              <a:ext uri="{FF2B5EF4-FFF2-40B4-BE49-F238E27FC236}">
                <a16:creationId xmlns:a16="http://schemas.microsoft.com/office/drawing/2014/main" id="{A05044C8-D541-4318-8BFC-29B4F97C86FA}"/>
              </a:ext>
            </a:extLst>
          </p:cNvPr>
          <p:cNvSpPr/>
          <p:nvPr/>
        </p:nvSpPr>
        <p:spPr>
          <a:xfrm>
            <a:off x="8706466" y="1342356"/>
            <a:ext cx="2094270" cy="958392"/>
          </a:xfrm>
          <a:prstGeom prst="wedgeRoundRectCallout">
            <a:avLst>
              <a:gd name="adj1" fmla="val -50547"/>
              <a:gd name="adj2" fmla="val 87899"/>
              <a:gd name="adj3" fmla="val 16667"/>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Bin</a:t>
            </a:r>
            <a:r>
              <a:rPr lang="zh-CN" altLang="en-US" dirty="0"/>
              <a:t>中目前的块</a:t>
            </a:r>
          </a:p>
        </p:txBody>
      </p:sp>
      <p:cxnSp>
        <p:nvCxnSpPr>
          <p:cNvPr id="8" name="直接箭头连接符 7">
            <a:extLst>
              <a:ext uri="{FF2B5EF4-FFF2-40B4-BE49-F238E27FC236}">
                <a16:creationId xmlns:a16="http://schemas.microsoft.com/office/drawing/2014/main" id="{D18602AF-A1F6-4E93-8180-62A6F376F2AF}"/>
              </a:ext>
            </a:extLst>
          </p:cNvPr>
          <p:cNvCxnSpPr>
            <a:cxnSpLocks/>
          </p:cNvCxnSpPr>
          <p:nvPr/>
        </p:nvCxnSpPr>
        <p:spPr>
          <a:xfrm flipH="1" flipV="1">
            <a:off x="4114801" y="1607700"/>
            <a:ext cx="4591665" cy="213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6582C1D-A3AD-4DC7-924B-A68927396189}"/>
              </a:ext>
            </a:extLst>
          </p:cNvPr>
          <p:cNvCxnSpPr>
            <a:cxnSpLocks/>
          </p:cNvCxnSpPr>
          <p:nvPr/>
        </p:nvCxnSpPr>
        <p:spPr>
          <a:xfrm flipH="1">
            <a:off x="4114801" y="2300748"/>
            <a:ext cx="4748980" cy="884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BE91D63-1872-4C5F-9AB8-6F96BEFDD599}"/>
              </a:ext>
            </a:extLst>
          </p:cNvPr>
          <p:cNvCxnSpPr>
            <a:stCxn id="6" idx="2"/>
          </p:cNvCxnSpPr>
          <p:nvPr/>
        </p:nvCxnSpPr>
        <p:spPr>
          <a:xfrm flipH="1">
            <a:off x="5781368" y="2300748"/>
            <a:ext cx="3972233" cy="1460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对话气泡: 圆角矩形 19">
            <a:extLst>
              <a:ext uri="{FF2B5EF4-FFF2-40B4-BE49-F238E27FC236}">
                <a16:creationId xmlns:a16="http://schemas.microsoft.com/office/drawing/2014/main" id="{2A38DB87-F78B-4AC6-BB07-C7E16984F521}"/>
              </a:ext>
            </a:extLst>
          </p:cNvPr>
          <p:cNvSpPr/>
          <p:nvPr/>
        </p:nvSpPr>
        <p:spPr>
          <a:xfrm>
            <a:off x="4404852" y="4009150"/>
            <a:ext cx="3362632" cy="933784"/>
          </a:xfrm>
          <a:prstGeom prst="wedgeRoundRectCallout">
            <a:avLst>
              <a:gd name="adj1" fmla="val -63223"/>
              <a:gd name="adj2" fmla="val -26571"/>
              <a:gd name="adj3" fmla="val 16667"/>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总大小为</a:t>
            </a:r>
            <a:r>
              <a:rPr lang="en-US" altLang="zh-CN" dirty="0"/>
              <a:t>16</a:t>
            </a:r>
            <a:r>
              <a:rPr lang="zh-CN" altLang="en-US" dirty="0"/>
              <a:t>字节，注意，第三位是标志</a:t>
            </a:r>
          </a:p>
        </p:txBody>
      </p:sp>
      <p:sp>
        <p:nvSpPr>
          <p:cNvPr id="21" name="对话气泡: 圆角矩形 20">
            <a:extLst>
              <a:ext uri="{FF2B5EF4-FFF2-40B4-BE49-F238E27FC236}">
                <a16:creationId xmlns:a16="http://schemas.microsoft.com/office/drawing/2014/main" id="{A94DF139-9F98-493D-AA6E-6061D6076DB0}"/>
              </a:ext>
            </a:extLst>
          </p:cNvPr>
          <p:cNvSpPr/>
          <p:nvPr/>
        </p:nvSpPr>
        <p:spPr>
          <a:xfrm>
            <a:off x="6292646" y="5991368"/>
            <a:ext cx="2094270" cy="612648"/>
          </a:xfrm>
          <a:prstGeom prst="wedgeRoundRectCallout">
            <a:avLst>
              <a:gd name="adj1" fmla="val -78716"/>
              <a:gd name="adj2" fmla="val 11946"/>
              <a:gd name="adj3" fmla="val 16667"/>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将要更新卡片箱</a:t>
            </a:r>
          </a:p>
        </p:txBody>
      </p:sp>
    </p:spTree>
    <p:extLst>
      <p:ext uri="{BB962C8B-B14F-4D97-AF65-F5344CB8AC3E}">
        <p14:creationId xmlns:p14="http://schemas.microsoft.com/office/powerpoint/2010/main" val="13906298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E6EF19E-5F12-49C2-807F-8066E68A485D}"/>
              </a:ext>
            </a:extLst>
          </p:cNvPr>
          <p:cNvSpPr/>
          <p:nvPr/>
        </p:nvSpPr>
        <p:spPr>
          <a:xfrm>
            <a:off x="496529" y="0"/>
            <a:ext cx="12555794" cy="7571303"/>
          </a:xfrm>
          <a:prstGeom prst="rect">
            <a:avLst/>
          </a:prstGeom>
        </p:spPr>
        <p:txBody>
          <a:bodyPr wrap="square">
            <a:spAutoFit/>
          </a:bodyPr>
          <a:lstStyle/>
          <a:p>
            <a:r>
              <a:rPr lang="pl-PL" altLang="zh-CN" dirty="0"/>
              <a:t>(gdb) p nb</a:t>
            </a:r>
          </a:p>
          <a:p>
            <a:r>
              <a:rPr lang="pl-PL" altLang="zh-CN" dirty="0"/>
              <a:t>$7</a:t>
            </a:r>
            <a:r>
              <a:rPr lang="en-US" altLang="zh-CN" dirty="0"/>
              <a:t>0</a:t>
            </a:r>
            <a:r>
              <a:rPr lang="pl-PL" altLang="zh-CN" dirty="0"/>
              <a:t> = 40</a:t>
            </a:r>
          </a:p>
          <a:p>
            <a:r>
              <a:rPr lang="en-US" altLang="zh-CN" dirty="0"/>
              <a:t>(</a:t>
            </a:r>
            <a:r>
              <a:rPr lang="en-US" altLang="zh-CN" dirty="0" err="1"/>
              <a:t>gdb</a:t>
            </a:r>
            <a:r>
              <a:rPr lang="en-US" altLang="zh-CN" dirty="0"/>
              <a:t>) macro expand </a:t>
            </a:r>
            <a:r>
              <a:rPr lang="en-US" altLang="zh-CN" dirty="0" err="1"/>
              <a:t>fastbin_index</a:t>
            </a:r>
            <a:r>
              <a:rPr lang="en-US" altLang="zh-CN" dirty="0"/>
              <a:t>(40)</a:t>
            </a:r>
          </a:p>
          <a:p>
            <a:r>
              <a:rPr lang="en-US" altLang="zh-CN" dirty="0"/>
              <a:t>expands to: ((((unsigned </a:t>
            </a:r>
            <a:r>
              <a:rPr lang="en-US" altLang="zh-CN" dirty="0" err="1"/>
              <a:t>int</a:t>
            </a:r>
            <a:r>
              <a:rPr lang="en-US" altLang="zh-CN" dirty="0"/>
              <a:t>)(40)) &gt;&gt; 3) - 2)</a:t>
            </a:r>
          </a:p>
          <a:p>
            <a:r>
              <a:rPr lang="en-US" altLang="zh-CN" dirty="0"/>
              <a:t>(</a:t>
            </a:r>
            <a:r>
              <a:rPr lang="en-US" altLang="zh-CN" dirty="0" err="1"/>
              <a:t>gdb</a:t>
            </a:r>
            <a:r>
              <a:rPr lang="en-US" altLang="zh-CN" dirty="0"/>
              <a:t>) p ((((unsigned </a:t>
            </a:r>
            <a:r>
              <a:rPr lang="en-US" altLang="zh-CN" dirty="0" err="1"/>
              <a:t>int</a:t>
            </a:r>
            <a:r>
              <a:rPr lang="en-US" altLang="zh-CN" dirty="0"/>
              <a:t>)(40)) &gt;&gt; 3) - 2)</a:t>
            </a:r>
          </a:p>
          <a:p>
            <a:r>
              <a:rPr lang="en-US" altLang="zh-CN" dirty="0"/>
              <a:t>$71 = 3</a:t>
            </a:r>
          </a:p>
          <a:p>
            <a:r>
              <a:rPr lang="en-US" altLang="zh-CN" dirty="0"/>
              <a:t>(</a:t>
            </a:r>
            <a:r>
              <a:rPr lang="en-US" altLang="zh-CN" dirty="0" err="1"/>
              <a:t>gdb</a:t>
            </a:r>
            <a:r>
              <a:rPr lang="en-US" altLang="zh-CN" dirty="0"/>
              <a:t>) p &amp;</a:t>
            </a:r>
            <a:r>
              <a:rPr lang="en-US" altLang="zh-CN" dirty="0" err="1"/>
              <a:t>av</a:t>
            </a:r>
            <a:r>
              <a:rPr lang="en-US" altLang="zh-CN" dirty="0"/>
              <a:t>-&gt;</a:t>
            </a:r>
            <a:r>
              <a:rPr lang="en-US" altLang="zh-CN" dirty="0" err="1"/>
              <a:t>fastbins</a:t>
            </a:r>
            <a:r>
              <a:rPr lang="en-US" altLang="zh-CN" dirty="0"/>
              <a:t>[3]</a:t>
            </a:r>
          </a:p>
          <a:p>
            <a:r>
              <a:rPr lang="en-US" altLang="zh-CN" dirty="0"/>
              <a:t>$72 = (</a:t>
            </a:r>
            <a:r>
              <a:rPr lang="en-US" altLang="zh-CN" dirty="0" err="1"/>
              <a:t>mfastbinptr</a:t>
            </a:r>
            <a:r>
              <a:rPr lang="en-US" altLang="zh-CN" dirty="0"/>
              <a:t> *) 0x80521c8</a:t>
            </a:r>
          </a:p>
          <a:p>
            <a:r>
              <a:rPr lang="en-US" altLang="zh-CN" dirty="0"/>
              <a:t>(</a:t>
            </a:r>
            <a:r>
              <a:rPr lang="en-US" altLang="zh-CN" dirty="0" err="1"/>
              <a:t>gdb</a:t>
            </a:r>
            <a:r>
              <a:rPr lang="en-US" altLang="zh-CN" dirty="0"/>
              <a:t>) p fb</a:t>
            </a:r>
          </a:p>
          <a:p>
            <a:r>
              <a:rPr lang="en-US" altLang="zh-CN" dirty="0"/>
              <a:t>$73 = (</a:t>
            </a:r>
            <a:r>
              <a:rPr lang="en-US" altLang="zh-CN" dirty="0" err="1"/>
              <a:t>mfastbinptr</a:t>
            </a:r>
            <a:r>
              <a:rPr lang="en-US" altLang="zh-CN" dirty="0"/>
              <a:t> *) 0x80521c8</a:t>
            </a:r>
          </a:p>
          <a:p>
            <a:r>
              <a:rPr lang="en-US" altLang="zh-CN" dirty="0"/>
              <a:t>(</a:t>
            </a:r>
            <a:r>
              <a:rPr lang="en-US" altLang="zh-CN" dirty="0" err="1"/>
              <a:t>gdb</a:t>
            </a:r>
            <a:r>
              <a:rPr lang="en-US" altLang="zh-CN" dirty="0"/>
              <a:t>) p </a:t>
            </a:r>
            <a:r>
              <a:rPr lang="en-US" altLang="zh-CN" dirty="0" err="1"/>
              <a:t>av</a:t>
            </a:r>
            <a:r>
              <a:rPr lang="en-US" altLang="zh-CN" dirty="0"/>
              <a:t>-&gt;</a:t>
            </a:r>
            <a:r>
              <a:rPr lang="en-US" altLang="zh-CN" dirty="0" err="1"/>
              <a:t>fastbins</a:t>
            </a:r>
            <a:r>
              <a:rPr lang="en-US" altLang="zh-CN" dirty="0"/>
              <a:t>[3]</a:t>
            </a:r>
          </a:p>
          <a:p>
            <a:r>
              <a:rPr lang="en-US" altLang="zh-CN" dirty="0"/>
              <a:t>$74 = (</a:t>
            </a:r>
            <a:r>
              <a:rPr lang="en-US" altLang="zh-CN" dirty="0" err="1"/>
              <a:t>mfastbinptr</a:t>
            </a:r>
            <a:r>
              <a:rPr lang="en-US" altLang="zh-CN" dirty="0"/>
              <a:t>) 0x80f12d8</a:t>
            </a:r>
          </a:p>
          <a:p>
            <a:r>
              <a:rPr lang="en-US" altLang="zh-CN" dirty="0"/>
              <a:t>(</a:t>
            </a:r>
            <a:r>
              <a:rPr lang="en-US" altLang="zh-CN" dirty="0" err="1"/>
              <a:t>gdb</a:t>
            </a:r>
            <a:r>
              <a:rPr lang="en-US" altLang="zh-CN" dirty="0"/>
              <a:t>) p *fb</a:t>
            </a:r>
          </a:p>
          <a:p>
            <a:r>
              <a:rPr lang="en-US" altLang="zh-CN" dirty="0"/>
              <a:t>$75 = (</a:t>
            </a:r>
            <a:r>
              <a:rPr lang="en-US" altLang="zh-CN" dirty="0" err="1"/>
              <a:t>mfastbinptr</a:t>
            </a:r>
            <a:r>
              <a:rPr lang="en-US" altLang="zh-CN" dirty="0"/>
              <a:t>) 0x80f12d8</a:t>
            </a:r>
          </a:p>
          <a:p>
            <a:r>
              <a:rPr lang="en-US" altLang="zh-CN" dirty="0"/>
              <a:t>(</a:t>
            </a:r>
            <a:r>
              <a:rPr lang="en-US" altLang="zh-CN" dirty="0" err="1"/>
              <a:t>gdb</a:t>
            </a:r>
            <a:r>
              <a:rPr lang="en-US" altLang="zh-CN" dirty="0"/>
              <a:t>) p victim</a:t>
            </a:r>
          </a:p>
          <a:p>
            <a:r>
              <a:rPr lang="en-US" altLang="zh-CN" dirty="0"/>
              <a:t>$76 = (</a:t>
            </a:r>
            <a:r>
              <a:rPr lang="en-US" altLang="zh-CN" dirty="0" err="1"/>
              <a:t>mchunkptr</a:t>
            </a:r>
            <a:r>
              <a:rPr lang="en-US" altLang="zh-CN" dirty="0"/>
              <a:t>) 0x80f12d8</a:t>
            </a:r>
          </a:p>
          <a:p>
            <a:r>
              <a:rPr lang="en-US" altLang="zh-CN" dirty="0"/>
              <a:t>(</a:t>
            </a:r>
            <a:r>
              <a:rPr lang="en-US" altLang="zh-CN" dirty="0" err="1"/>
              <a:t>gdb</a:t>
            </a:r>
            <a:r>
              <a:rPr lang="en-US" altLang="zh-CN" dirty="0"/>
              <a:t>) p *victim</a:t>
            </a:r>
          </a:p>
          <a:p>
            <a:r>
              <a:rPr lang="en-US" altLang="zh-CN" dirty="0"/>
              <a:t>$77 = {</a:t>
            </a:r>
            <a:r>
              <a:rPr lang="en-US" altLang="zh-CN" dirty="0" err="1"/>
              <a:t>prev_size</a:t>
            </a:r>
            <a:r>
              <a:rPr lang="en-US" altLang="zh-CN" dirty="0"/>
              <a:t> = 0, size = 41, </a:t>
            </a:r>
            <a:r>
              <a:rPr lang="en-US" altLang="zh-CN" dirty="0" err="1"/>
              <a:t>fd</a:t>
            </a:r>
            <a:r>
              <a:rPr lang="en-US" altLang="zh-CN" dirty="0"/>
              <a:t> = </a:t>
            </a:r>
            <a:r>
              <a:rPr lang="en-US" altLang="zh-CN" b="1" dirty="0">
                <a:solidFill>
                  <a:srgbClr val="FFC000"/>
                </a:solidFill>
              </a:rPr>
              <a:t>0x80cdb60</a:t>
            </a:r>
            <a:r>
              <a:rPr lang="en-US" altLang="zh-CN" dirty="0"/>
              <a:t>, </a:t>
            </a:r>
            <a:r>
              <a:rPr lang="en-US" altLang="zh-CN" dirty="0" err="1"/>
              <a:t>bk</a:t>
            </a:r>
            <a:r>
              <a:rPr lang="en-US" altLang="zh-CN" dirty="0"/>
              <a:t> = 0x0}</a:t>
            </a:r>
          </a:p>
          <a:p>
            <a:r>
              <a:rPr lang="en-US" altLang="zh-CN" dirty="0"/>
              <a:t>(</a:t>
            </a:r>
            <a:r>
              <a:rPr lang="en-US" altLang="zh-CN" dirty="0" err="1"/>
              <a:t>gdb</a:t>
            </a:r>
            <a:r>
              <a:rPr lang="en-US" altLang="zh-CN" dirty="0"/>
              <a:t>) l</a:t>
            </a:r>
          </a:p>
          <a:p>
            <a:r>
              <a:rPr lang="en-US" altLang="zh-CN" dirty="0"/>
              <a:t>3848	  if ((unsigned long)(</a:t>
            </a:r>
            <a:r>
              <a:rPr lang="en-US" altLang="zh-CN" dirty="0" err="1"/>
              <a:t>nb</a:t>
            </a:r>
            <a:r>
              <a:rPr lang="en-US" altLang="zh-CN" dirty="0"/>
              <a:t>) &lt;= (unsigned long)(</a:t>
            </a:r>
            <a:r>
              <a:rPr lang="en-US" altLang="zh-CN" dirty="0" err="1"/>
              <a:t>av</a:t>
            </a:r>
            <a:r>
              <a:rPr lang="en-US" altLang="zh-CN" dirty="0"/>
              <a:t>-&gt;</a:t>
            </a:r>
            <a:r>
              <a:rPr lang="en-US" altLang="zh-CN" dirty="0" err="1"/>
              <a:t>max_fast</a:t>
            </a:r>
            <a:r>
              <a:rPr lang="en-US" altLang="zh-CN" dirty="0"/>
              <a:t>)) {</a:t>
            </a:r>
          </a:p>
          <a:p>
            <a:r>
              <a:rPr lang="en-US" altLang="zh-CN" dirty="0"/>
              <a:t>3849	    fb = &amp;(</a:t>
            </a:r>
            <a:r>
              <a:rPr lang="en-US" altLang="zh-CN" dirty="0" err="1"/>
              <a:t>av</a:t>
            </a:r>
            <a:r>
              <a:rPr lang="en-US" altLang="zh-CN" dirty="0"/>
              <a:t>-&gt;</a:t>
            </a:r>
            <a:r>
              <a:rPr lang="en-US" altLang="zh-CN" dirty="0" err="1"/>
              <a:t>fastbins</a:t>
            </a:r>
            <a:r>
              <a:rPr lang="en-US" altLang="zh-CN" dirty="0"/>
              <a:t>[(</a:t>
            </a:r>
            <a:r>
              <a:rPr lang="en-US" altLang="zh-CN" dirty="0" err="1"/>
              <a:t>fastbin_index</a:t>
            </a:r>
            <a:r>
              <a:rPr lang="en-US" altLang="zh-CN" dirty="0"/>
              <a:t>(</a:t>
            </a:r>
            <a:r>
              <a:rPr lang="en-US" altLang="zh-CN" dirty="0" err="1"/>
              <a:t>nb</a:t>
            </a:r>
            <a:r>
              <a:rPr lang="en-US" altLang="zh-CN" dirty="0"/>
              <a:t>))]);</a:t>
            </a:r>
          </a:p>
          <a:p>
            <a:r>
              <a:rPr lang="en-US" altLang="zh-CN" dirty="0"/>
              <a:t>3850	    if ( (victim = *fb) != 0) {</a:t>
            </a:r>
          </a:p>
          <a:p>
            <a:r>
              <a:rPr lang="en-US" altLang="zh-CN" dirty="0">
                <a:solidFill>
                  <a:srgbClr val="FFC000"/>
                </a:solidFill>
              </a:rPr>
              <a:t>3851	      *fb = victim-&gt;</a:t>
            </a:r>
            <a:r>
              <a:rPr lang="en-US" altLang="zh-CN" dirty="0" err="1">
                <a:solidFill>
                  <a:srgbClr val="FFC000"/>
                </a:solidFill>
              </a:rPr>
              <a:t>fd</a:t>
            </a:r>
            <a:r>
              <a:rPr lang="en-US" altLang="zh-CN" dirty="0">
                <a:solidFill>
                  <a:srgbClr val="FFC000"/>
                </a:solidFill>
              </a:rPr>
              <a:t>;</a:t>
            </a:r>
          </a:p>
          <a:p>
            <a:r>
              <a:rPr lang="en-US" altLang="zh-CN" dirty="0"/>
              <a:t>3852	      </a:t>
            </a:r>
            <a:r>
              <a:rPr lang="en-US" altLang="zh-CN" dirty="0" err="1"/>
              <a:t>check_remalloced_chunk</a:t>
            </a:r>
            <a:r>
              <a:rPr lang="en-US" altLang="zh-CN" dirty="0"/>
              <a:t>(</a:t>
            </a:r>
            <a:r>
              <a:rPr lang="en-US" altLang="zh-CN" dirty="0" err="1"/>
              <a:t>av</a:t>
            </a:r>
            <a:r>
              <a:rPr lang="en-US" altLang="zh-CN" dirty="0"/>
              <a:t>, victim, </a:t>
            </a:r>
            <a:r>
              <a:rPr lang="en-US" altLang="zh-CN" dirty="0" err="1"/>
              <a:t>nb</a:t>
            </a:r>
            <a:r>
              <a:rPr lang="en-US" altLang="zh-CN" dirty="0"/>
              <a:t>);</a:t>
            </a:r>
          </a:p>
          <a:p>
            <a:r>
              <a:rPr lang="en-US" altLang="zh-CN" dirty="0"/>
              <a:t>3853	      return chunk2mem(victim);</a:t>
            </a:r>
          </a:p>
          <a:p>
            <a:r>
              <a:rPr lang="en-US" altLang="zh-CN" dirty="0"/>
              <a:t>3854	    }</a:t>
            </a:r>
          </a:p>
          <a:p>
            <a:r>
              <a:rPr lang="en-US" altLang="zh-CN" dirty="0"/>
              <a:t>3855	  }</a:t>
            </a:r>
          </a:p>
        </p:txBody>
      </p:sp>
      <p:sp>
        <p:nvSpPr>
          <p:cNvPr id="3" name="矩形 2">
            <a:extLst>
              <a:ext uri="{FF2B5EF4-FFF2-40B4-BE49-F238E27FC236}">
                <a16:creationId xmlns:a16="http://schemas.microsoft.com/office/drawing/2014/main" id="{72F34406-F390-4FEB-A64B-EE47A08DEE3A}"/>
              </a:ext>
            </a:extLst>
          </p:cNvPr>
          <p:cNvSpPr/>
          <p:nvPr/>
        </p:nvSpPr>
        <p:spPr>
          <a:xfrm>
            <a:off x="5982928" y="1127008"/>
            <a:ext cx="9030930" cy="1077218"/>
          </a:xfrm>
          <a:prstGeom prst="rect">
            <a:avLst/>
          </a:prstGeom>
        </p:spPr>
        <p:txBody>
          <a:bodyPr wrap="square">
            <a:spAutoFit/>
          </a:bodyPr>
          <a:lstStyle/>
          <a:p>
            <a:r>
              <a:rPr lang="en-US" altLang="zh-CN" dirty="0"/>
              <a:t>#0  _</a:t>
            </a:r>
            <a:r>
              <a:rPr lang="en-US" altLang="zh-CN" dirty="0" err="1"/>
              <a:t>int_malloc</a:t>
            </a:r>
            <a:r>
              <a:rPr lang="en-US" altLang="zh-CN" dirty="0"/>
              <a:t> (</a:t>
            </a:r>
            <a:r>
              <a:rPr lang="en-US" altLang="zh-CN" dirty="0" err="1"/>
              <a:t>av</a:t>
            </a:r>
            <a:r>
              <a:rPr lang="en-US" altLang="zh-CN" dirty="0"/>
              <a:t>=0x80521a0, </a:t>
            </a:r>
            <a:r>
              <a:rPr lang="en-US" altLang="zh-CN" sz="2800" dirty="0"/>
              <a:t>bytes=36</a:t>
            </a:r>
            <a:r>
              <a:rPr lang="en-US" altLang="zh-CN" dirty="0"/>
              <a:t>) at malloc.c:3851</a:t>
            </a:r>
          </a:p>
          <a:p>
            <a:r>
              <a:rPr lang="en-US" altLang="zh-CN" dirty="0"/>
              <a:t>#1  0x0804cf49 in malloc (bytes=36) at malloc.c:3350</a:t>
            </a:r>
          </a:p>
          <a:p>
            <a:r>
              <a:rPr lang="en-US" altLang="zh-CN" dirty="0"/>
              <a:t>#2  0xb7269394 in ?? () from /</a:t>
            </a:r>
            <a:r>
              <a:rPr lang="en-US" altLang="zh-CN" dirty="0" err="1"/>
              <a:t>usr</a:t>
            </a:r>
            <a:r>
              <a:rPr lang="en-US" altLang="zh-CN" dirty="0"/>
              <a:t>/lib/i386-linux-gnu/libxcb.so.1</a:t>
            </a:r>
          </a:p>
        </p:txBody>
      </p:sp>
      <p:sp>
        <p:nvSpPr>
          <p:cNvPr id="4" name="矩形 3">
            <a:extLst>
              <a:ext uri="{FF2B5EF4-FFF2-40B4-BE49-F238E27FC236}">
                <a16:creationId xmlns:a16="http://schemas.microsoft.com/office/drawing/2014/main" id="{961CD00D-11A0-4EA0-8741-ACEDD2298AAA}"/>
              </a:ext>
            </a:extLst>
          </p:cNvPr>
          <p:cNvSpPr/>
          <p:nvPr/>
        </p:nvSpPr>
        <p:spPr>
          <a:xfrm>
            <a:off x="7251291" y="3153300"/>
            <a:ext cx="8440994" cy="1200329"/>
          </a:xfrm>
          <a:prstGeom prst="rect">
            <a:avLst/>
          </a:prstGeom>
        </p:spPr>
        <p:txBody>
          <a:bodyPr wrap="square">
            <a:spAutoFit/>
          </a:bodyPr>
          <a:lstStyle/>
          <a:p>
            <a:r>
              <a:rPr lang="en-US" altLang="zh-CN" dirty="0"/>
              <a:t>(</a:t>
            </a:r>
            <a:r>
              <a:rPr lang="en-US" altLang="zh-CN" dirty="0" err="1"/>
              <a:t>gdb</a:t>
            </a:r>
            <a:r>
              <a:rPr lang="en-US" altLang="zh-CN" dirty="0"/>
              <a:t>) n</a:t>
            </a:r>
          </a:p>
          <a:p>
            <a:r>
              <a:rPr lang="en-US" altLang="zh-CN" dirty="0"/>
              <a:t>3853	      return chunk2mem(victim);</a:t>
            </a:r>
          </a:p>
          <a:p>
            <a:r>
              <a:rPr lang="en-US" altLang="zh-CN" dirty="0"/>
              <a:t>(</a:t>
            </a:r>
            <a:r>
              <a:rPr lang="en-US" altLang="zh-CN" dirty="0" err="1"/>
              <a:t>gdb</a:t>
            </a:r>
            <a:r>
              <a:rPr lang="en-US" altLang="zh-CN" dirty="0"/>
              <a:t>) p </a:t>
            </a:r>
            <a:r>
              <a:rPr lang="en-US" altLang="zh-CN" dirty="0" err="1"/>
              <a:t>av</a:t>
            </a:r>
            <a:r>
              <a:rPr lang="en-US" altLang="zh-CN" dirty="0"/>
              <a:t>-&gt;</a:t>
            </a:r>
            <a:r>
              <a:rPr lang="en-US" altLang="zh-CN" dirty="0" err="1"/>
              <a:t>fastbins</a:t>
            </a:r>
            <a:r>
              <a:rPr lang="en-US" altLang="zh-CN" dirty="0"/>
              <a:t>[3]</a:t>
            </a:r>
          </a:p>
          <a:p>
            <a:r>
              <a:rPr lang="en-US" altLang="zh-CN" dirty="0"/>
              <a:t>$79 = (</a:t>
            </a:r>
            <a:r>
              <a:rPr lang="en-US" altLang="zh-CN" dirty="0" err="1"/>
              <a:t>mfastbinptr</a:t>
            </a:r>
            <a:r>
              <a:rPr lang="en-US" altLang="zh-CN" dirty="0"/>
              <a:t>) </a:t>
            </a:r>
            <a:r>
              <a:rPr lang="en-US" altLang="zh-CN" b="1" dirty="0">
                <a:solidFill>
                  <a:srgbClr val="FFC000"/>
                </a:solidFill>
              </a:rPr>
              <a:t>0x80cdb60</a:t>
            </a:r>
          </a:p>
        </p:txBody>
      </p:sp>
      <p:sp>
        <p:nvSpPr>
          <p:cNvPr id="5" name="对话气泡: 圆角矩形 4">
            <a:extLst>
              <a:ext uri="{FF2B5EF4-FFF2-40B4-BE49-F238E27FC236}">
                <a16:creationId xmlns:a16="http://schemas.microsoft.com/office/drawing/2014/main" id="{C0A029DD-7BD0-4B49-8774-2739490F0FAC}"/>
              </a:ext>
            </a:extLst>
          </p:cNvPr>
          <p:cNvSpPr/>
          <p:nvPr/>
        </p:nvSpPr>
        <p:spPr>
          <a:xfrm>
            <a:off x="8109156" y="4835811"/>
            <a:ext cx="3362632" cy="933784"/>
          </a:xfrm>
          <a:prstGeom prst="wedgeRoundRectCallout">
            <a:avLst>
              <a:gd name="adj1" fmla="val -1381"/>
              <a:gd name="adj2" fmla="val -108701"/>
              <a:gd name="adj3" fmla="val 16667"/>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单步一行后，更新了</a:t>
            </a:r>
            <a:r>
              <a:rPr lang="en-US" altLang="zh-CN" dirty="0"/>
              <a:t>bin</a:t>
            </a:r>
            <a:r>
              <a:rPr lang="zh-CN" altLang="en-US" dirty="0"/>
              <a:t>里的内容</a:t>
            </a:r>
          </a:p>
        </p:txBody>
      </p:sp>
    </p:spTree>
    <p:extLst>
      <p:ext uri="{BB962C8B-B14F-4D97-AF65-F5344CB8AC3E}">
        <p14:creationId xmlns:p14="http://schemas.microsoft.com/office/powerpoint/2010/main" val="1724308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4400" dirty="0">
                <a:latin typeface="inherit"/>
              </a:rPr>
              <a:t>常规</a:t>
            </a:r>
            <a:r>
              <a:rPr lang="en-US" altLang="zh-CN" sz="4400" dirty="0">
                <a:latin typeface="inherit"/>
              </a:rPr>
              <a:t>bin</a:t>
            </a:r>
            <a:endParaRPr lang="en-US" dirty="0"/>
          </a:p>
        </p:txBody>
      </p:sp>
      <p:sp>
        <p:nvSpPr>
          <p:cNvPr id="4" name="Content Placeholder 3"/>
          <p:cNvSpPr>
            <a:spLocks noGrp="1"/>
          </p:cNvSpPr>
          <p:nvPr>
            <p:ph idx="1"/>
          </p:nvPr>
        </p:nvSpPr>
        <p:spPr>
          <a:xfrm>
            <a:off x="921415" y="1853248"/>
            <a:ext cx="5902172" cy="3036729"/>
          </a:xfrm>
          <a:prstGeom prst="rect">
            <a:avLst/>
          </a:prstGeom>
        </p:spPr>
        <p:txBody>
          <a:bodyPr wrap="square">
            <a:spAutoFit/>
          </a:bodyPr>
          <a:lstStyle/>
          <a:p>
            <a:pPr fontAlgn="base">
              <a:buFont typeface="Arial" panose="020B0604020202020204" pitchFamily="34" charset="0"/>
              <a:buChar char="•"/>
            </a:pPr>
            <a:r>
              <a:rPr lang="zh-CN" altLang="en-US" sz="2800" dirty="0">
                <a:latin typeface="inherit"/>
              </a:rPr>
              <a:t>共</a:t>
            </a:r>
            <a:r>
              <a:rPr lang="en-US" altLang="zh-CN" sz="2800" dirty="0">
                <a:latin typeface="inherit"/>
              </a:rPr>
              <a:t>128</a:t>
            </a:r>
            <a:r>
              <a:rPr lang="zh-CN" altLang="en-US" sz="2800" dirty="0">
                <a:latin typeface="inherit"/>
              </a:rPr>
              <a:t>个</a:t>
            </a:r>
            <a:endParaRPr lang="de-DE" sz="2800" dirty="0">
              <a:latin typeface="inherit"/>
            </a:endParaRPr>
          </a:p>
          <a:p>
            <a:pPr lvl="1" fontAlgn="base">
              <a:buFont typeface="Arial" panose="020B0604020202020204" pitchFamily="34" charset="0"/>
              <a:buChar char="•"/>
            </a:pPr>
            <a:r>
              <a:rPr lang="zh-CN" altLang="en-US" sz="2600" dirty="0">
                <a:latin typeface="inherit"/>
              </a:rPr>
              <a:t>双向链表管理，每两个元素对应一个</a:t>
            </a:r>
            <a:r>
              <a:rPr lang="en-US" altLang="zh-CN" sz="2600" dirty="0">
                <a:latin typeface="inherit"/>
              </a:rPr>
              <a:t>bin</a:t>
            </a:r>
            <a:endParaRPr lang="de-DE" sz="2600" dirty="0">
              <a:latin typeface="inherit"/>
            </a:endParaRPr>
          </a:p>
          <a:p>
            <a:pPr lvl="1" fontAlgn="base">
              <a:buFont typeface="Arial" panose="020B0604020202020204" pitchFamily="34" charset="0"/>
              <a:buChar char="•"/>
            </a:pPr>
            <a:r>
              <a:rPr lang="de-DE" sz="2600" dirty="0">
                <a:latin typeface="inherit"/>
              </a:rPr>
              <a:t>Bin 1 – Unsorted bin</a:t>
            </a:r>
          </a:p>
          <a:p>
            <a:pPr lvl="1" fontAlgn="base">
              <a:buFont typeface="Arial" panose="020B0604020202020204" pitchFamily="34" charset="0"/>
              <a:buChar char="•"/>
            </a:pPr>
            <a:r>
              <a:rPr lang="de-DE" sz="2600" dirty="0">
                <a:latin typeface="inherit"/>
              </a:rPr>
              <a:t>Bin 2 to Bin 63 – Small bin</a:t>
            </a:r>
          </a:p>
          <a:p>
            <a:pPr lvl="1" fontAlgn="base">
              <a:buFont typeface="Arial" panose="020B0604020202020204" pitchFamily="34" charset="0"/>
              <a:buChar char="•"/>
            </a:pPr>
            <a:r>
              <a:rPr lang="de-DE" sz="2600" dirty="0">
                <a:latin typeface="inherit"/>
              </a:rPr>
              <a:t>Bin 64 to Bin 126 – Large bin</a:t>
            </a:r>
            <a:endParaRPr lang="de-DE" sz="2600" b="0" i="0" dirty="0">
              <a:effectLst/>
              <a:latin typeface="inherit"/>
            </a:endParaRPr>
          </a:p>
        </p:txBody>
      </p:sp>
      <p:sp>
        <p:nvSpPr>
          <p:cNvPr id="3" name="矩形 2">
            <a:extLst>
              <a:ext uri="{FF2B5EF4-FFF2-40B4-BE49-F238E27FC236}">
                <a16:creationId xmlns:a16="http://schemas.microsoft.com/office/drawing/2014/main" id="{E5BF98C4-ED24-4140-AC6C-D65FFFC6E42C}"/>
              </a:ext>
            </a:extLst>
          </p:cNvPr>
          <p:cNvSpPr/>
          <p:nvPr/>
        </p:nvSpPr>
        <p:spPr>
          <a:xfrm>
            <a:off x="1002891" y="5954217"/>
            <a:ext cx="6096000" cy="646331"/>
          </a:xfrm>
          <a:prstGeom prst="rect">
            <a:avLst/>
          </a:prstGeom>
        </p:spPr>
        <p:txBody>
          <a:bodyPr>
            <a:spAutoFit/>
          </a:bodyPr>
          <a:lstStyle/>
          <a:p>
            <a:r>
              <a:rPr lang="zh-CN" altLang="en-US" dirty="0"/>
              <a:t>#define NBINS             128</a:t>
            </a:r>
          </a:p>
          <a:p>
            <a:r>
              <a:rPr lang="zh-CN" altLang="en-US" dirty="0"/>
              <a:t>#define NSMALLBINS         64</a:t>
            </a:r>
          </a:p>
        </p:txBody>
      </p:sp>
      <p:sp>
        <p:nvSpPr>
          <p:cNvPr id="5" name="矩形 4">
            <a:extLst>
              <a:ext uri="{FF2B5EF4-FFF2-40B4-BE49-F238E27FC236}">
                <a16:creationId xmlns:a16="http://schemas.microsoft.com/office/drawing/2014/main" id="{B9145646-0D1E-44B5-B0A1-9B0420846912}"/>
              </a:ext>
            </a:extLst>
          </p:cNvPr>
          <p:cNvSpPr/>
          <p:nvPr/>
        </p:nvSpPr>
        <p:spPr>
          <a:xfrm>
            <a:off x="6617109" y="860514"/>
            <a:ext cx="6096000" cy="5416868"/>
          </a:xfrm>
          <a:prstGeom prst="rect">
            <a:avLst/>
          </a:prstGeom>
        </p:spPr>
        <p:txBody>
          <a:bodyPr>
            <a:spAutoFit/>
          </a:bodyPr>
          <a:lstStyle/>
          <a:p>
            <a:r>
              <a:rPr lang="en-US" altLang="zh-CN" dirty="0"/>
              <a:t>(</a:t>
            </a:r>
            <a:r>
              <a:rPr lang="en-US" altLang="zh-CN" dirty="0" err="1"/>
              <a:t>gdb</a:t>
            </a:r>
            <a:r>
              <a:rPr lang="en-US" altLang="zh-CN" dirty="0"/>
              <a:t>) </a:t>
            </a:r>
            <a:r>
              <a:rPr lang="en-US" altLang="zh-CN" dirty="0" err="1"/>
              <a:t>pt</a:t>
            </a:r>
            <a:r>
              <a:rPr lang="en-US" altLang="zh-CN" dirty="0"/>
              <a:t> </a:t>
            </a:r>
            <a:r>
              <a:rPr lang="en-US" altLang="zh-CN" dirty="0" err="1"/>
              <a:t>main_arena</a:t>
            </a:r>
            <a:endParaRPr lang="en-US" altLang="zh-CN" dirty="0"/>
          </a:p>
          <a:p>
            <a:r>
              <a:rPr lang="en-US" altLang="zh-CN" dirty="0"/>
              <a:t>type = struct </a:t>
            </a:r>
            <a:r>
              <a:rPr lang="en-US" altLang="zh-CN" dirty="0" err="1"/>
              <a:t>malloc_state</a:t>
            </a:r>
            <a:r>
              <a:rPr lang="en-US" altLang="zh-CN" dirty="0"/>
              <a:t> {</a:t>
            </a:r>
          </a:p>
          <a:p>
            <a:r>
              <a:rPr lang="en-US" altLang="zh-CN" dirty="0"/>
              <a:t>    </a:t>
            </a:r>
            <a:r>
              <a:rPr lang="en-US" altLang="zh-CN" dirty="0" err="1"/>
              <a:t>mutex_t</a:t>
            </a:r>
            <a:r>
              <a:rPr lang="en-US" altLang="zh-CN" dirty="0"/>
              <a:t> mutex;</a:t>
            </a:r>
          </a:p>
          <a:p>
            <a:r>
              <a:rPr lang="en-US" altLang="zh-CN" dirty="0"/>
              <a:t>    long </a:t>
            </a:r>
            <a:r>
              <a:rPr lang="en-US" altLang="zh-CN" dirty="0" err="1"/>
              <a:t>int</a:t>
            </a:r>
            <a:r>
              <a:rPr lang="en-US" altLang="zh-CN" dirty="0"/>
              <a:t> </a:t>
            </a:r>
            <a:r>
              <a:rPr lang="en-US" altLang="zh-CN" dirty="0" err="1"/>
              <a:t>stat_lock_direct</a:t>
            </a:r>
            <a:r>
              <a:rPr lang="en-US" altLang="zh-CN" dirty="0"/>
              <a:t>;</a:t>
            </a:r>
          </a:p>
          <a:p>
            <a:r>
              <a:rPr lang="en-US" altLang="zh-CN" dirty="0"/>
              <a:t>    long </a:t>
            </a:r>
            <a:r>
              <a:rPr lang="en-US" altLang="zh-CN" dirty="0" err="1"/>
              <a:t>int</a:t>
            </a:r>
            <a:r>
              <a:rPr lang="en-US" altLang="zh-CN" dirty="0"/>
              <a:t> </a:t>
            </a:r>
            <a:r>
              <a:rPr lang="en-US" altLang="zh-CN" dirty="0" err="1"/>
              <a:t>stat_lock_loop</a:t>
            </a:r>
            <a:r>
              <a:rPr lang="en-US" altLang="zh-CN" dirty="0"/>
              <a:t>;</a:t>
            </a:r>
          </a:p>
          <a:p>
            <a:r>
              <a:rPr lang="en-US" altLang="zh-CN" dirty="0"/>
              <a:t>    long </a:t>
            </a:r>
            <a:r>
              <a:rPr lang="en-US" altLang="zh-CN" dirty="0" err="1"/>
              <a:t>int</a:t>
            </a:r>
            <a:r>
              <a:rPr lang="en-US" altLang="zh-CN" dirty="0"/>
              <a:t> </a:t>
            </a:r>
            <a:r>
              <a:rPr lang="en-US" altLang="zh-CN" dirty="0" err="1"/>
              <a:t>stat_lock_wait</a:t>
            </a:r>
            <a:r>
              <a:rPr lang="en-US" altLang="zh-CN" dirty="0"/>
              <a:t>;</a:t>
            </a:r>
          </a:p>
          <a:p>
            <a:r>
              <a:rPr lang="en-US" altLang="zh-CN" dirty="0"/>
              <a:t>    long </a:t>
            </a:r>
            <a:r>
              <a:rPr lang="en-US" altLang="zh-CN" dirty="0" err="1"/>
              <a:t>int</a:t>
            </a:r>
            <a:r>
              <a:rPr lang="en-US" altLang="zh-CN" dirty="0"/>
              <a:t> pad0_[1];</a:t>
            </a:r>
          </a:p>
          <a:p>
            <a:r>
              <a:rPr lang="en-US" altLang="zh-CN" dirty="0"/>
              <a:t>    </a:t>
            </a:r>
            <a:r>
              <a:rPr lang="en-US" altLang="zh-CN" dirty="0" err="1"/>
              <a:t>size_t</a:t>
            </a:r>
            <a:r>
              <a:rPr lang="en-US" altLang="zh-CN" dirty="0"/>
              <a:t> </a:t>
            </a:r>
            <a:r>
              <a:rPr lang="en-US" altLang="zh-CN" dirty="0" err="1"/>
              <a:t>max_fast</a:t>
            </a:r>
            <a:r>
              <a:rPr lang="en-US" altLang="zh-CN" dirty="0"/>
              <a:t>;</a:t>
            </a:r>
          </a:p>
          <a:p>
            <a:r>
              <a:rPr lang="en-US" altLang="zh-CN" dirty="0"/>
              <a:t>    </a:t>
            </a:r>
            <a:r>
              <a:rPr lang="en-US" altLang="zh-CN" dirty="0" err="1"/>
              <a:t>mfastbinptr</a:t>
            </a:r>
            <a:r>
              <a:rPr lang="en-US" altLang="zh-CN" dirty="0"/>
              <a:t> </a:t>
            </a:r>
            <a:r>
              <a:rPr lang="en-US" altLang="zh-CN" sz="4000" dirty="0" err="1">
                <a:solidFill>
                  <a:srgbClr val="FFC000"/>
                </a:solidFill>
              </a:rPr>
              <a:t>fastbins</a:t>
            </a:r>
            <a:r>
              <a:rPr lang="en-US" altLang="zh-CN" sz="3200" dirty="0"/>
              <a:t>[10];</a:t>
            </a:r>
            <a:endParaRPr lang="en-US" altLang="zh-CN" dirty="0"/>
          </a:p>
          <a:p>
            <a:r>
              <a:rPr lang="en-US" altLang="zh-CN" dirty="0"/>
              <a:t>    </a:t>
            </a:r>
            <a:r>
              <a:rPr lang="en-US" altLang="zh-CN" dirty="0" err="1"/>
              <a:t>mchunkptr</a:t>
            </a:r>
            <a:r>
              <a:rPr lang="en-US" altLang="zh-CN" dirty="0"/>
              <a:t> top;</a:t>
            </a:r>
          </a:p>
          <a:p>
            <a:r>
              <a:rPr lang="en-US" altLang="zh-CN" dirty="0"/>
              <a:t>    </a:t>
            </a:r>
            <a:r>
              <a:rPr lang="en-US" altLang="zh-CN" dirty="0" err="1"/>
              <a:t>mchunkptr</a:t>
            </a:r>
            <a:r>
              <a:rPr lang="en-US" altLang="zh-CN" dirty="0"/>
              <a:t> </a:t>
            </a:r>
            <a:r>
              <a:rPr lang="en-US" altLang="zh-CN" dirty="0" err="1"/>
              <a:t>last_remainder</a:t>
            </a:r>
            <a:r>
              <a:rPr lang="en-US" altLang="zh-CN" dirty="0"/>
              <a:t>;</a:t>
            </a:r>
          </a:p>
          <a:p>
            <a:r>
              <a:rPr lang="en-US" altLang="zh-CN" dirty="0"/>
              <a:t>    </a:t>
            </a:r>
            <a:r>
              <a:rPr lang="en-US" altLang="zh-CN" dirty="0" err="1"/>
              <a:t>mchunkptr</a:t>
            </a:r>
            <a:r>
              <a:rPr lang="en-US" altLang="zh-CN" dirty="0"/>
              <a:t> </a:t>
            </a:r>
            <a:r>
              <a:rPr lang="en-US" altLang="zh-CN" sz="3600" b="1" dirty="0">
                <a:solidFill>
                  <a:srgbClr val="FFC000"/>
                </a:solidFill>
              </a:rPr>
              <a:t>bins</a:t>
            </a:r>
            <a:r>
              <a:rPr lang="en-US" altLang="zh-CN" sz="2800" dirty="0"/>
              <a:t>[256];</a:t>
            </a:r>
            <a:endParaRPr lang="en-US" altLang="zh-CN" dirty="0"/>
          </a:p>
          <a:p>
            <a:r>
              <a:rPr lang="en-US" altLang="zh-CN" dirty="0"/>
              <a:t>    unsigned </a:t>
            </a:r>
            <a:r>
              <a:rPr lang="en-US" altLang="zh-CN" dirty="0" err="1"/>
              <a:t>int</a:t>
            </a:r>
            <a:r>
              <a:rPr lang="en-US" altLang="zh-CN" dirty="0"/>
              <a:t> </a:t>
            </a:r>
            <a:r>
              <a:rPr lang="en-US" altLang="zh-CN" dirty="0" err="1"/>
              <a:t>binmap</a:t>
            </a:r>
            <a:r>
              <a:rPr lang="en-US" altLang="zh-CN" dirty="0"/>
              <a:t>[4];</a:t>
            </a:r>
          </a:p>
          <a:p>
            <a:r>
              <a:rPr lang="en-US" altLang="zh-CN" dirty="0"/>
              <a:t>    struct </a:t>
            </a:r>
            <a:r>
              <a:rPr lang="en-US" altLang="zh-CN" dirty="0" err="1"/>
              <a:t>malloc_state</a:t>
            </a:r>
            <a:r>
              <a:rPr lang="en-US" altLang="zh-CN" dirty="0"/>
              <a:t> *next;</a:t>
            </a:r>
          </a:p>
          <a:p>
            <a:r>
              <a:rPr lang="en-US" altLang="zh-CN" dirty="0"/>
              <a:t>    </a:t>
            </a:r>
            <a:r>
              <a:rPr lang="en-US" altLang="zh-CN" dirty="0" err="1"/>
              <a:t>size_t</a:t>
            </a:r>
            <a:r>
              <a:rPr lang="en-US" altLang="zh-CN" dirty="0"/>
              <a:t> </a:t>
            </a:r>
            <a:r>
              <a:rPr lang="en-US" altLang="zh-CN" dirty="0" err="1"/>
              <a:t>system_mem</a:t>
            </a:r>
            <a:r>
              <a:rPr lang="en-US" altLang="zh-CN" dirty="0"/>
              <a:t>;</a:t>
            </a:r>
          </a:p>
          <a:p>
            <a:r>
              <a:rPr lang="en-US" altLang="zh-CN" dirty="0"/>
              <a:t>    </a:t>
            </a:r>
            <a:r>
              <a:rPr lang="en-US" altLang="zh-CN" dirty="0" err="1"/>
              <a:t>size_t</a:t>
            </a:r>
            <a:r>
              <a:rPr lang="en-US" altLang="zh-CN" dirty="0"/>
              <a:t> </a:t>
            </a:r>
            <a:r>
              <a:rPr lang="en-US" altLang="zh-CN" dirty="0" err="1"/>
              <a:t>max_system_mem</a:t>
            </a:r>
            <a:r>
              <a:rPr lang="en-US" altLang="zh-CN" dirty="0"/>
              <a:t>;</a:t>
            </a:r>
          </a:p>
          <a:p>
            <a:r>
              <a:rPr lang="en-US" altLang="zh-CN" dirty="0"/>
              <a:t>}</a:t>
            </a:r>
          </a:p>
        </p:txBody>
      </p:sp>
    </p:spTree>
    <p:extLst>
      <p:ext uri="{BB962C8B-B14F-4D97-AF65-F5344CB8AC3E}">
        <p14:creationId xmlns:p14="http://schemas.microsoft.com/office/powerpoint/2010/main" val="37795058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7966B18-6983-40CF-9FE8-D2CB25526273}"/>
              </a:ext>
            </a:extLst>
          </p:cNvPr>
          <p:cNvSpPr/>
          <p:nvPr/>
        </p:nvSpPr>
        <p:spPr>
          <a:xfrm>
            <a:off x="7425470" y="5077431"/>
            <a:ext cx="6527074" cy="1200329"/>
          </a:xfrm>
          <a:prstGeom prst="rect">
            <a:avLst/>
          </a:prstGeom>
        </p:spPr>
        <p:txBody>
          <a:bodyPr wrap="square">
            <a:spAutoFit/>
          </a:bodyPr>
          <a:lstStyle/>
          <a:p>
            <a:r>
              <a:rPr lang="en-US" altLang="zh-CN" dirty="0"/>
              <a:t>(</a:t>
            </a:r>
            <a:r>
              <a:rPr lang="en-US" altLang="zh-CN" dirty="0" err="1"/>
              <a:t>gdb</a:t>
            </a:r>
            <a:r>
              <a:rPr lang="en-US" altLang="zh-CN" dirty="0"/>
              <a:t>) p </a:t>
            </a:r>
            <a:r>
              <a:rPr lang="en-US" altLang="zh-CN" dirty="0" err="1"/>
              <a:t>sizeof</a:t>
            </a:r>
            <a:r>
              <a:rPr lang="en-US" altLang="zh-CN" dirty="0"/>
              <a:t>(</a:t>
            </a:r>
            <a:r>
              <a:rPr lang="en-US" altLang="zh-CN" dirty="0" err="1"/>
              <a:t>main_arena.bins</a:t>
            </a:r>
            <a:r>
              <a:rPr lang="en-US" altLang="zh-CN" dirty="0"/>
              <a:t>[1])</a:t>
            </a:r>
          </a:p>
          <a:p>
            <a:r>
              <a:rPr lang="en-US" altLang="zh-CN" dirty="0"/>
              <a:t>$8 = 4</a:t>
            </a:r>
          </a:p>
          <a:p>
            <a:r>
              <a:rPr lang="en-US" altLang="zh-CN" dirty="0"/>
              <a:t>(</a:t>
            </a:r>
            <a:r>
              <a:rPr lang="en-US" altLang="zh-CN" dirty="0" err="1"/>
              <a:t>gdb</a:t>
            </a:r>
            <a:r>
              <a:rPr lang="en-US" altLang="zh-CN" dirty="0"/>
              <a:t>) p </a:t>
            </a:r>
            <a:r>
              <a:rPr lang="en-US" altLang="zh-CN" dirty="0" err="1"/>
              <a:t>sizeof</a:t>
            </a:r>
            <a:r>
              <a:rPr lang="en-US" altLang="zh-CN" dirty="0"/>
              <a:t>(</a:t>
            </a:r>
            <a:r>
              <a:rPr lang="en-US" altLang="zh-CN" dirty="0" err="1"/>
              <a:t>main_arena.bins</a:t>
            </a:r>
            <a:r>
              <a:rPr lang="en-US" altLang="zh-CN" dirty="0"/>
              <a:t>)</a:t>
            </a:r>
          </a:p>
          <a:p>
            <a:r>
              <a:rPr lang="en-US" altLang="zh-CN" dirty="0"/>
              <a:t>$9 = 1024</a:t>
            </a:r>
          </a:p>
        </p:txBody>
      </p:sp>
      <p:pic>
        <p:nvPicPr>
          <p:cNvPr id="5" name="图片 4">
            <a:extLst>
              <a:ext uri="{FF2B5EF4-FFF2-40B4-BE49-F238E27FC236}">
                <a16:creationId xmlns:a16="http://schemas.microsoft.com/office/drawing/2014/main" id="{18CFAC8F-52D1-4329-AD10-E9FA9265B57E}"/>
              </a:ext>
            </a:extLst>
          </p:cNvPr>
          <p:cNvPicPr>
            <a:picLocks noChangeAspect="1"/>
          </p:cNvPicPr>
          <p:nvPr/>
        </p:nvPicPr>
        <p:blipFill>
          <a:blip r:embed="rId2"/>
          <a:stretch>
            <a:fillRect/>
          </a:stretch>
        </p:blipFill>
        <p:spPr>
          <a:xfrm>
            <a:off x="1206135" y="3965519"/>
            <a:ext cx="5897971" cy="2223825"/>
          </a:xfrm>
          <a:prstGeom prst="rect">
            <a:avLst/>
          </a:prstGeom>
        </p:spPr>
      </p:pic>
      <p:sp>
        <p:nvSpPr>
          <p:cNvPr id="6" name="标题 5">
            <a:extLst>
              <a:ext uri="{FF2B5EF4-FFF2-40B4-BE49-F238E27FC236}">
                <a16:creationId xmlns:a16="http://schemas.microsoft.com/office/drawing/2014/main" id="{28577ACA-6A14-4ED6-9BBC-2537A2A5DA81}"/>
              </a:ext>
            </a:extLst>
          </p:cNvPr>
          <p:cNvSpPr>
            <a:spLocks noGrp="1"/>
          </p:cNvSpPr>
          <p:nvPr>
            <p:ph type="title"/>
          </p:nvPr>
        </p:nvSpPr>
        <p:spPr/>
        <p:txBody>
          <a:bodyPr/>
          <a:lstStyle/>
          <a:p>
            <a:r>
              <a:rPr lang="zh-CN" altLang="en-US" dirty="0"/>
              <a:t>普通</a:t>
            </a:r>
            <a:r>
              <a:rPr lang="en-US" altLang="zh-CN" dirty="0"/>
              <a:t>bin</a:t>
            </a:r>
            <a:r>
              <a:rPr lang="zh-CN" altLang="en-US" dirty="0"/>
              <a:t>（</a:t>
            </a:r>
            <a:r>
              <a:rPr lang="en-US" altLang="zh-CN" dirty="0"/>
              <a:t>regular bin</a:t>
            </a:r>
            <a:r>
              <a:rPr lang="zh-CN" altLang="en-US" dirty="0"/>
              <a:t>）</a:t>
            </a:r>
          </a:p>
        </p:txBody>
      </p:sp>
      <p:sp>
        <p:nvSpPr>
          <p:cNvPr id="7" name="内容占位符 6">
            <a:extLst>
              <a:ext uri="{FF2B5EF4-FFF2-40B4-BE49-F238E27FC236}">
                <a16:creationId xmlns:a16="http://schemas.microsoft.com/office/drawing/2014/main" id="{66AAB50B-872D-4B59-9228-414B64F3B9BD}"/>
              </a:ext>
            </a:extLst>
          </p:cNvPr>
          <p:cNvSpPr>
            <a:spLocks noGrp="1"/>
          </p:cNvSpPr>
          <p:nvPr>
            <p:ph idx="1"/>
          </p:nvPr>
        </p:nvSpPr>
        <p:spPr>
          <a:xfrm>
            <a:off x="1104293" y="1705604"/>
            <a:ext cx="8946541" cy="2340685"/>
          </a:xfrm>
        </p:spPr>
        <p:txBody>
          <a:bodyPr/>
          <a:lstStyle/>
          <a:p>
            <a:r>
              <a:rPr lang="zh-CN" altLang="en-US" dirty="0"/>
              <a:t>双向链表</a:t>
            </a:r>
            <a:endParaRPr lang="en-US" altLang="zh-CN" dirty="0"/>
          </a:p>
          <a:p>
            <a:r>
              <a:rPr lang="zh-CN" altLang="en-US" dirty="0"/>
              <a:t>以数组形式定义，</a:t>
            </a:r>
            <a:r>
              <a:rPr lang="en-US" altLang="zh-CN" dirty="0"/>
              <a:t>256</a:t>
            </a:r>
            <a:r>
              <a:rPr lang="zh-CN" altLang="en-US" dirty="0"/>
              <a:t>元素，每个元素是</a:t>
            </a:r>
            <a:r>
              <a:rPr lang="en-US" altLang="zh-CN" dirty="0" err="1"/>
              <a:t>malloc_chunk</a:t>
            </a:r>
            <a:r>
              <a:rPr lang="en-US" altLang="zh-CN" dirty="0"/>
              <a:t> </a:t>
            </a:r>
            <a:r>
              <a:rPr lang="zh-CN" altLang="en-US" dirty="0"/>
              <a:t>* </a:t>
            </a:r>
            <a:endParaRPr lang="en-US" altLang="zh-CN" dirty="0"/>
          </a:p>
          <a:p>
            <a:r>
              <a:rPr lang="zh-CN" altLang="en-US" dirty="0"/>
              <a:t>两个数组元素组成一个</a:t>
            </a:r>
            <a:r>
              <a:rPr lang="en-US" altLang="zh-CN" dirty="0"/>
              <a:t>bin</a:t>
            </a:r>
            <a:r>
              <a:rPr lang="zh-CN" altLang="en-US" dirty="0"/>
              <a:t>，与其它空闲块的</a:t>
            </a:r>
            <a:r>
              <a:rPr lang="en-US" altLang="zh-CN" dirty="0" err="1"/>
              <a:t>fd</a:t>
            </a:r>
            <a:r>
              <a:rPr lang="zh-CN" altLang="en-US" dirty="0"/>
              <a:t>和</a:t>
            </a:r>
            <a:r>
              <a:rPr lang="en-US" altLang="zh-CN" dirty="0" err="1"/>
              <a:t>bk</a:t>
            </a:r>
            <a:r>
              <a:rPr lang="zh-CN" altLang="en-US" dirty="0"/>
              <a:t>指针手拉手串起来</a:t>
            </a:r>
          </a:p>
        </p:txBody>
      </p:sp>
      <p:sp>
        <p:nvSpPr>
          <p:cNvPr id="8" name="矩形 7">
            <a:extLst>
              <a:ext uri="{FF2B5EF4-FFF2-40B4-BE49-F238E27FC236}">
                <a16:creationId xmlns:a16="http://schemas.microsoft.com/office/drawing/2014/main" id="{9550B794-6984-4289-9DD0-A887AD2E0084}"/>
              </a:ext>
            </a:extLst>
          </p:cNvPr>
          <p:cNvSpPr/>
          <p:nvPr/>
        </p:nvSpPr>
        <p:spPr>
          <a:xfrm>
            <a:off x="1206135" y="3226526"/>
            <a:ext cx="1484814" cy="3540034"/>
          </a:xfrm>
          <a:prstGeom prst="rect">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407A556-8E57-4F9B-9C86-852AB8CE52A8}"/>
              </a:ext>
            </a:extLst>
          </p:cNvPr>
          <p:cNvSpPr/>
          <p:nvPr/>
        </p:nvSpPr>
        <p:spPr>
          <a:xfrm>
            <a:off x="7425470" y="2943663"/>
            <a:ext cx="6096000" cy="2031325"/>
          </a:xfrm>
          <a:prstGeom prst="rect">
            <a:avLst/>
          </a:prstGeom>
        </p:spPr>
        <p:txBody>
          <a:bodyPr>
            <a:spAutoFit/>
          </a:bodyPr>
          <a:lstStyle/>
          <a:p>
            <a:r>
              <a:rPr lang="en-US" altLang="zh-CN" dirty="0"/>
              <a:t>(</a:t>
            </a:r>
            <a:r>
              <a:rPr lang="en-US" altLang="zh-CN" dirty="0" err="1"/>
              <a:t>gdb</a:t>
            </a:r>
            <a:r>
              <a:rPr lang="en-US" altLang="zh-CN" dirty="0"/>
              <a:t>) </a:t>
            </a:r>
            <a:r>
              <a:rPr lang="en-US" altLang="zh-CN" dirty="0" err="1"/>
              <a:t>ptype</a:t>
            </a:r>
            <a:r>
              <a:rPr lang="en-US" altLang="zh-CN" dirty="0"/>
              <a:t> </a:t>
            </a:r>
            <a:r>
              <a:rPr lang="en-US" altLang="zh-CN" dirty="0" err="1"/>
              <a:t>main_arena.bins</a:t>
            </a:r>
            <a:r>
              <a:rPr lang="en-US" altLang="zh-CN" dirty="0"/>
              <a:t>[1]</a:t>
            </a:r>
          </a:p>
          <a:p>
            <a:r>
              <a:rPr lang="en-US" altLang="zh-CN" dirty="0"/>
              <a:t>type = struct </a:t>
            </a:r>
            <a:r>
              <a:rPr lang="en-US" altLang="zh-CN" dirty="0" err="1"/>
              <a:t>malloc_chunk</a:t>
            </a:r>
            <a:r>
              <a:rPr lang="en-US" altLang="zh-CN" dirty="0"/>
              <a:t> {</a:t>
            </a:r>
          </a:p>
          <a:p>
            <a:r>
              <a:rPr lang="en-US" altLang="zh-CN" dirty="0"/>
              <a:t>    </a:t>
            </a:r>
            <a:r>
              <a:rPr lang="en-US" altLang="zh-CN" dirty="0" err="1"/>
              <a:t>size_t</a:t>
            </a:r>
            <a:r>
              <a:rPr lang="en-US" altLang="zh-CN" dirty="0"/>
              <a:t> </a:t>
            </a:r>
            <a:r>
              <a:rPr lang="en-US" altLang="zh-CN" dirty="0" err="1"/>
              <a:t>prev_size</a:t>
            </a:r>
            <a:r>
              <a:rPr lang="en-US" altLang="zh-CN" dirty="0"/>
              <a:t>;</a:t>
            </a:r>
          </a:p>
          <a:p>
            <a:r>
              <a:rPr lang="en-US" altLang="zh-CN" dirty="0"/>
              <a:t>    </a:t>
            </a:r>
            <a:r>
              <a:rPr lang="en-US" altLang="zh-CN" dirty="0" err="1"/>
              <a:t>size_t</a:t>
            </a:r>
            <a:r>
              <a:rPr lang="en-US" altLang="zh-CN" dirty="0"/>
              <a:t> size;</a:t>
            </a:r>
          </a:p>
          <a:p>
            <a:r>
              <a:rPr lang="en-US" altLang="zh-CN" dirty="0"/>
              <a:t>    struct </a:t>
            </a:r>
            <a:r>
              <a:rPr lang="en-US" altLang="zh-CN" dirty="0" err="1"/>
              <a:t>malloc_chunk</a:t>
            </a:r>
            <a:r>
              <a:rPr lang="en-US" altLang="zh-CN" dirty="0"/>
              <a:t> *</a:t>
            </a:r>
            <a:r>
              <a:rPr lang="en-US" altLang="zh-CN" dirty="0" err="1"/>
              <a:t>fd</a:t>
            </a:r>
            <a:r>
              <a:rPr lang="en-US" altLang="zh-CN" dirty="0"/>
              <a:t>;</a:t>
            </a:r>
          </a:p>
          <a:p>
            <a:r>
              <a:rPr lang="en-US" altLang="zh-CN" dirty="0"/>
              <a:t>    struct </a:t>
            </a:r>
            <a:r>
              <a:rPr lang="en-US" altLang="zh-CN" dirty="0" err="1"/>
              <a:t>malloc_chunk</a:t>
            </a:r>
            <a:r>
              <a:rPr lang="en-US" altLang="zh-CN" dirty="0"/>
              <a:t> *</a:t>
            </a:r>
            <a:r>
              <a:rPr lang="en-US" altLang="zh-CN" dirty="0" err="1"/>
              <a:t>bk</a:t>
            </a:r>
            <a:r>
              <a:rPr lang="en-US" altLang="zh-CN" dirty="0"/>
              <a:t>;</a:t>
            </a:r>
          </a:p>
          <a:p>
            <a:r>
              <a:rPr lang="en-US" altLang="zh-CN" dirty="0"/>
              <a:t>} *</a:t>
            </a:r>
          </a:p>
        </p:txBody>
      </p:sp>
      <p:sp>
        <p:nvSpPr>
          <p:cNvPr id="10" name="矩形 9">
            <a:extLst>
              <a:ext uri="{FF2B5EF4-FFF2-40B4-BE49-F238E27FC236}">
                <a16:creationId xmlns:a16="http://schemas.microsoft.com/office/drawing/2014/main" id="{0F37F62A-49FB-493C-851E-D5B0AD70B54A}"/>
              </a:ext>
            </a:extLst>
          </p:cNvPr>
          <p:cNvSpPr/>
          <p:nvPr/>
        </p:nvSpPr>
        <p:spPr>
          <a:xfrm>
            <a:off x="7425470" y="4046288"/>
            <a:ext cx="4147831" cy="648541"/>
          </a:xfrm>
          <a:prstGeom prst="rect">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5218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00742" y="236442"/>
            <a:ext cx="8356008" cy="6186129"/>
          </a:xfrm>
          <a:prstGeom prst="rect">
            <a:avLst/>
          </a:prstGeom>
        </p:spPr>
      </p:pic>
      <p:sp>
        <p:nvSpPr>
          <p:cNvPr id="6" name="Rectangle 5"/>
          <p:cNvSpPr/>
          <p:nvPr/>
        </p:nvSpPr>
        <p:spPr>
          <a:xfrm>
            <a:off x="424542" y="6448069"/>
            <a:ext cx="9394371" cy="369332"/>
          </a:xfrm>
          <a:prstGeom prst="rect">
            <a:avLst/>
          </a:prstGeom>
        </p:spPr>
        <p:txBody>
          <a:bodyPr wrap="square">
            <a:spAutoFit/>
          </a:bodyPr>
          <a:lstStyle/>
          <a:p>
            <a:r>
              <a:rPr lang="en-US" dirty="0"/>
              <a:t>https://sploitfun.wordpress.com/2015/02/10/understanding-glibc-malloc/</a:t>
            </a:r>
          </a:p>
        </p:txBody>
      </p:sp>
    </p:spTree>
    <p:extLst>
      <p:ext uri="{BB962C8B-B14F-4D97-AF65-F5344CB8AC3E}">
        <p14:creationId xmlns:p14="http://schemas.microsoft.com/office/powerpoint/2010/main" val="33579190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81E3732-56B2-4823-ACF2-416C6832D306}"/>
              </a:ext>
            </a:extLst>
          </p:cNvPr>
          <p:cNvSpPr/>
          <p:nvPr/>
        </p:nvSpPr>
        <p:spPr>
          <a:xfrm>
            <a:off x="599768" y="0"/>
            <a:ext cx="12555794" cy="5909310"/>
          </a:xfrm>
          <a:prstGeom prst="rect">
            <a:avLst/>
          </a:prstGeom>
        </p:spPr>
        <p:txBody>
          <a:bodyPr wrap="square">
            <a:spAutoFit/>
          </a:bodyPr>
          <a:lstStyle/>
          <a:p>
            <a:endParaRPr lang="en-US" altLang="zh-CN" dirty="0"/>
          </a:p>
          <a:p>
            <a:r>
              <a:rPr lang="en-US" altLang="zh-CN" dirty="0"/>
              <a:t>  if (</a:t>
            </a:r>
            <a:r>
              <a:rPr lang="en-US" altLang="zh-CN" dirty="0" err="1"/>
              <a:t>in_smallbin_range</a:t>
            </a:r>
            <a:r>
              <a:rPr lang="en-US" altLang="zh-CN" dirty="0"/>
              <a:t>(</a:t>
            </a:r>
            <a:r>
              <a:rPr lang="en-US" altLang="zh-CN" dirty="0" err="1"/>
              <a:t>nb</a:t>
            </a:r>
            <a:r>
              <a:rPr lang="en-US" altLang="zh-CN" dirty="0"/>
              <a:t>)) {</a:t>
            </a:r>
          </a:p>
          <a:p>
            <a:r>
              <a:rPr lang="en-US" altLang="zh-CN" dirty="0"/>
              <a:t>    </a:t>
            </a:r>
            <a:r>
              <a:rPr lang="en-US" altLang="zh-CN" dirty="0" err="1"/>
              <a:t>idx</a:t>
            </a:r>
            <a:r>
              <a:rPr lang="en-US" altLang="zh-CN" dirty="0"/>
              <a:t> = </a:t>
            </a:r>
            <a:r>
              <a:rPr lang="en-US" altLang="zh-CN" dirty="0" err="1"/>
              <a:t>smallbin_index</a:t>
            </a:r>
            <a:r>
              <a:rPr lang="en-US" altLang="zh-CN" dirty="0"/>
              <a:t>(</a:t>
            </a:r>
            <a:r>
              <a:rPr lang="en-US" altLang="zh-CN" dirty="0" err="1"/>
              <a:t>nb</a:t>
            </a:r>
            <a:r>
              <a:rPr lang="en-US" altLang="zh-CN" dirty="0"/>
              <a:t>);</a:t>
            </a:r>
          </a:p>
          <a:p>
            <a:r>
              <a:rPr lang="en-US" altLang="zh-CN" dirty="0"/>
              <a:t>    bin = </a:t>
            </a:r>
            <a:r>
              <a:rPr lang="en-US" altLang="zh-CN" dirty="0" err="1"/>
              <a:t>bin_at</a:t>
            </a:r>
            <a:r>
              <a:rPr lang="en-US" altLang="zh-CN" dirty="0"/>
              <a:t>(</a:t>
            </a:r>
            <a:r>
              <a:rPr lang="en-US" altLang="zh-CN" dirty="0" err="1"/>
              <a:t>av,idx</a:t>
            </a:r>
            <a:r>
              <a:rPr lang="en-US" altLang="zh-CN" dirty="0"/>
              <a:t>);</a:t>
            </a:r>
          </a:p>
          <a:p>
            <a:endParaRPr lang="en-US" altLang="zh-CN" dirty="0"/>
          </a:p>
          <a:p>
            <a:r>
              <a:rPr lang="en-US" altLang="zh-CN" dirty="0"/>
              <a:t>    if ( (victim = last(bin)) != bin) {</a:t>
            </a:r>
          </a:p>
          <a:p>
            <a:r>
              <a:rPr lang="en-US" altLang="zh-CN" dirty="0"/>
              <a:t>      if (victim == 0) /* initialization check */</a:t>
            </a:r>
          </a:p>
          <a:p>
            <a:r>
              <a:rPr lang="en-US" altLang="zh-CN" dirty="0"/>
              <a:t>        </a:t>
            </a:r>
            <a:r>
              <a:rPr lang="en-US" altLang="zh-CN" dirty="0" err="1"/>
              <a:t>malloc_consolidate</a:t>
            </a:r>
            <a:r>
              <a:rPr lang="en-US" altLang="zh-CN" dirty="0"/>
              <a:t>(</a:t>
            </a:r>
            <a:r>
              <a:rPr lang="en-US" altLang="zh-CN" dirty="0" err="1"/>
              <a:t>av</a:t>
            </a:r>
            <a:r>
              <a:rPr lang="en-US" altLang="zh-CN" dirty="0"/>
              <a:t>);</a:t>
            </a:r>
          </a:p>
          <a:p>
            <a:r>
              <a:rPr lang="en-US" altLang="zh-CN" dirty="0"/>
              <a:t>      else {</a:t>
            </a:r>
          </a:p>
          <a:p>
            <a:r>
              <a:rPr lang="en-US" altLang="zh-CN" dirty="0"/>
              <a:t>        </a:t>
            </a:r>
            <a:r>
              <a:rPr lang="en-US" altLang="zh-CN" dirty="0" err="1"/>
              <a:t>bck</a:t>
            </a:r>
            <a:r>
              <a:rPr lang="en-US" altLang="zh-CN" dirty="0"/>
              <a:t> = victim-&gt;</a:t>
            </a:r>
            <a:r>
              <a:rPr lang="en-US" altLang="zh-CN" dirty="0" err="1"/>
              <a:t>bk</a:t>
            </a:r>
            <a:r>
              <a:rPr lang="en-US" altLang="zh-CN" dirty="0"/>
              <a:t>;</a:t>
            </a:r>
          </a:p>
          <a:p>
            <a:r>
              <a:rPr lang="en-US" altLang="zh-CN" dirty="0"/>
              <a:t>        </a:t>
            </a:r>
            <a:r>
              <a:rPr lang="en-US" altLang="zh-CN" dirty="0" err="1"/>
              <a:t>set_inuse_bit_at_offset</a:t>
            </a:r>
            <a:r>
              <a:rPr lang="en-US" altLang="zh-CN" dirty="0"/>
              <a:t>(victim, </a:t>
            </a:r>
            <a:r>
              <a:rPr lang="en-US" altLang="zh-CN" dirty="0" err="1"/>
              <a:t>nb</a:t>
            </a:r>
            <a:r>
              <a:rPr lang="en-US" altLang="zh-CN" dirty="0"/>
              <a:t>);</a:t>
            </a:r>
          </a:p>
          <a:p>
            <a:r>
              <a:rPr lang="en-US" altLang="zh-CN" dirty="0"/>
              <a:t>        bin-&gt;</a:t>
            </a:r>
            <a:r>
              <a:rPr lang="en-US" altLang="zh-CN" dirty="0" err="1"/>
              <a:t>bk</a:t>
            </a:r>
            <a:r>
              <a:rPr lang="en-US" altLang="zh-CN" dirty="0"/>
              <a:t> = </a:t>
            </a:r>
            <a:r>
              <a:rPr lang="en-US" altLang="zh-CN" dirty="0" err="1"/>
              <a:t>bck</a:t>
            </a:r>
            <a:r>
              <a:rPr lang="en-US" altLang="zh-CN" dirty="0"/>
              <a:t>;</a:t>
            </a:r>
          </a:p>
          <a:p>
            <a:r>
              <a:rPr lang="en-US" altLang="zh-CN" dirty="0"/>
              <a:t>        </a:t>
            </a:r>
            <a:r>
              <a:rPr lang="en-US" altLang="zh-CN" dirty="0" err="1"/>
              <a:t>bck</a:t>
            </a:r>
            <a:r>
              <a:rPr lang="en-US" altLang="zh-CN" dirty="0"/>
              <a:t>-&gt;</a:t>
            </a:r>
            <a:r>
              <a:rPr lang="en-US" altLang="zh-CN" dirty="0" err="1"/>
              <a:t>fd</a:t>
            </a:r>
            <a:r>
              <a:rPr lang="en-US" altLang="zh-CN" dirty="0"/>
              <a:t> = bin;</a:t>
            </a:r>
          </a:p>
          <a:p>
            <a:endParaRPr lang="en-US" altLang="zh-CN" dirty="0"/>
          </a:p>
          <a:p>
            <a:r>
              <a:rPr lang="en-US" altLang="zh-CN" dirty="0"/>
              <a:t>        if (</a:t>
            </a:r>
            <a:r>
              <a:rPr lang="en-US" altLang="zh-CN" dirty="0" err="1"/>
              <a:t>av</a:t>
            </a:r>
            <a:r>
              <a:rPr lang="en-US" altLang="zh-CN" dirty="0"/>
              <a:t> != &amp;</a:t>
            </a:r>
            <a:r>
              <a:rPr lang="en-US" altLang="zh-CN" dirty="0" err="1"/>
              <a:t>main_arena</a:t>
            </a:r>
            <a:r>
              <a:rPr lang="en-US" altLang="zh-CN" dirty="0"/>
              <a:t>)</a:t>
            </a:r>
          </a:p>
          <a:p>
            <a:r>
              <a:rPr lang="en-US" altLang="zh-CN" dirty="0"/>
              <a:t>	  victim-&gt;size |= NON_MAIN_ARENA;</a:t>
            </a:r>
          </a:p>
          <a:p>
            <a:r>
              <a:rPr lang="en-US" altLang="zh-CN" dirty="0"/>
              <a:t>        </a:t>
            </a:r>
            <a:r>
              <a:rPr lang="en-US" altLang="zh-CN" dirty="0" err="1"/>
              <a:t>check_malloced_chunk</a:t>
            </a:r>
            <a:r>
              <a:rPr lang="en-US" altLang="zh-CN" dirty="0"/>
              <a:t>(</a:t>
            </a:r>
            <a:r>
              <a:rPr lang="en-US" altLang="zh-CN" dirty="0" err="1"/>
              <a:t>av</a:t>
            </a:r>
            <a:r>
              <a:rPr lang="en-US" altLang="zh-CN" dirty="0"/>
              <a:t>, victim, </a:t>
            </a:r>
            <a:r>
              <a:rPr lang="en-US" altLang="zh-CN" dirty="0" err="1"/>
              <a:t>nb</a:t>
            </a:r>
            <a:r>
              <a:rPr lang="en-US" altLang="zh-CN" dirty="0"/>
              <a:t>);</a:t>
            </a:r>
          </a:p>
          <a:p>
            <a:r>
              <a:rPr lang="en-US" altLang="zh-CN" dirty="0"/>
              <a:t>        return chunk2mem(victim);</a:t>
            </a:r>
          </a:p>
          <a:p>
            <a:r>
              <a:rPr lang="en-US" altLang="zh-CN" dirty="0"/>
              <a:t>      }</a:t>
            </a:r>
          </a:p>
          <a:p>
            <a:r>
              <a:rPr lang="en-US" altLang="zh-CN" dirty="0"/>
              <a:t>    }</a:t>
            </a:r>
          </a:p>
          <a:p>
            <a:r>
              <a:rPr lang="en-US" altLang="zh-CN" dirty="0"/>
              <a:t>  }</a:t>
            </a:r>
            <a:endParaRPr lang="zh-CN" altLang="en-US" dirty="0"/>
          </a:p>
        </p:txBody>
      </p:sp>
      <p:sp>
        <p:nvSpPr>
          <p:cNvPr id="5" name="矩形 4">
            <a:extLst>
              <a:ext uri="{FF2B5EF4-FFF2-40B4-BE49-F238E27FC236}">
                <a16:creationId xmlns:a16="http://schemas.microsoft.com/office/drawing/2014/main" id="{03E38CB9-1605-4733-99E9-A0FD15369453}"/>
              </a:ext>
            </a:extLst>
          </p:cNvPr>
          <p:cNvSpPr/>
          <p:nvPr/>
        </p:nvSpPr>
        <p:spPr>
          <a:xfrm>
            <a:off x="4522838" y="4893647"/>
            <a:ext cx="9915833" cy="2031325"/>
          </a:xfrm>
          <a:prstGeom prst="rect">
            <a:avLst/>
          </a:prstGeom>
        </p:spPr>
        <p:txBody>
          <a:bodyPr wrap="square">
            <a:spAutoFit/>
          </a:bodyPr>
          <a:lstStyle/>
          <a:p>
            <a:r>
              <a:rPr lang="en-US" altLang="zh-CN" dirty="0"/>
              <a:t> /*</a:t>
            </a:r>
          </a:p>
          <a:p>
            <a:r>
              <a:rPr lang="en-US" altLang="zh-CN" dirty="0"/>
              <a:t>    If a small request, check regular bin.  Since these "</a:t>
            </a:r>
            <a:r>
              <a:rPr lang="en-US" altLang="zh-CN" dirty="0" err="1"/>
              <a:t>smallbins</a:t>
            </a:r>
            <a:r>
              <a:rPr lang="en-US" altLang="zh-CN" dirty="0"/>
              <a:t>"</a:t>
            </a:r>
          </a:p>
          <a:p>
            <a:r>
              <a:rPr lang="en-US" altLang="zh-CN" dirty="0"/>
              <a:t>    hold one size each, no searching within bins is necessary.</a:t>
            </a:r>
          </a:p>
          <a:p>
            <a:r>
              <a:rPr lang="en-US" altLang="zh-CN" dirty="0"/>
              <a:t>    (For a large request, we need to wait until unsorted chunks are</a:t>
            </a:r>
          </a:p>
          <a:p>
            <a:r>
              <a:rPr lang="en-US" altLang="zh-CN" dirty="0"/>
              <a:t>    processed to find best fit. But for small ones, fits are exact</a:t>
            </a:r>
          </a:p>
          <a:p>
            <a:r>
              <a:rPr lang="en-US" altLang="zh-CN" dirty="0"/>
              <a:t>    anyway, so we can check now, which is faster.)</a:t>
            </a:r>
          </a:p>
          <a:p>
            <a:r>
              <a:rPr lang="en-US" altLang="zh-CN" dirty="0"/>
              <a:t>  */</a:t>
            </a:r>
          </a:p>
        </p:txBody>
      </p:sp>
      <p:sp>
        <p:nvSpPr>
          <p:cNvPr id="6" name="标题 5">
            <a:extLst>
              <a:ext uri="{FF2B5EF4-FFF2-40B4-BE49-F238E27FC236}">
                <a16:creationId xmlns:a16="http://schemas.microsoft.com/office/drawing/2014/main" id="{53BCC652-70C5-4E22-9946-E8995398EABD}"/>
              </a:ext>
            </a:extLst>
          </p:cNvPr>
          <p:cNvSpPr>
            <a:spLocks noGrp="1"/>
          </p:cNvSpPr>
          <p:nvPr>
            <p:ph type="title"/>
          </p:nvPr>
        </p:nvSpPr>
        <p:spPr/>
        <p:txBody>
          <a:bodyPr/>
          <a:lstStyle/>
          <a:p>
            <a:pPr algn="r"/>
            <a:r>
              <a:rPr lang="zh-CN" altLang="en-US" dirty="0"/>
              <a:t>从小箱分配</a:t>
            </a:r>
          </a:p>
        </p:txBody>
      </p:sp>
    </p:spTree>
    <p:extLst>
      <p:ext uri="{BB962C8B-B14F-4D97-AF65-F5344CB8AC3E}">
        <p14:creationId xmlns:p14="http://schemas.microsoft.com/office/powerpoint/2010/main" val="740009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90331D2-1C9C-4B5E-8152-07E36E03A476}"/>
              </a:ext>
            </a:extLst>
          </p:cNvPr>
          <p:cNvSpPr/>
          <p:nvPr/>
        </p:nvSpPr>
        <p:spPr>
          <a:xfrm>
            <a:off x="559633" y="157878"/>
            <a:ext cx="15030138" cy="646330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ptmalloc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 a multi-thread malloc implementation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Wolfram Gloger (wg@malloc.de)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19 Dec 1999</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Introduction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ptmalloc.c</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is a modified version of Doug Lea's malloc-2.6.4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implementation (available </a:t>
            </a:r>
            <a:r>
              <a:rPr kumimoji="0" lang="en-US" altLang="zh-CN" sz="1800" b="0" i="0" u="none" strike="noStrike" kern="1200" cap="none" spc="0" normalizeH="0" baseline="0" noProof="0" dirty="0" err="1">
                <a:ln>
                  <a:noFill/>
                </a:ln>
                <a:solidFill>
                  <a:prstClr val="white"/>
                </a:solidFill>
                <a:effectLst/>
                <a:uLnTx/>
                <a:uFillTx/>
                <a:latin typeface="Century Gothic" panose="020B0502020202020204"/>
                <a:ea typeface="宋体" panose="02010600030101010101" pitchFamily="2" charset="-122"/>
                <a:cs typeface="+mn-cs"/>
              </a:rPr>
              <a:t>seperately</a:t>
            </a: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 from ftp://g.oswego.edu/pub/misc)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that I adapted for multiple threads, while trying to avoid lock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contention as much as possible.  Many thanks should go to Doug Lea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(dl@cs.oswego.edu) for the great original malloc implementation.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As part of the GNU C library, the source files are available under the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GNU Library General Public License (see the comments in the files).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But as part of this stand-alone package, the code is available under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the (probably less restrictive) conditions described in the file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`COPYRIGHT'.  In any case, there is no warranty whatsoever for this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rPr>
              <a:t>package.</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a:ea typeface="宋体" panose="02010600030101010101" pitchFamily="2" charset="-122"/>
              <a:cs typeface="+mn-cs"/>
            </a:endParaRPr>
          </a:p>
        </p:txBody>
      </p:sp>
      <p:sp>
        <p:nvSpPr>
          <p:cNvPr id="6" name="标题 5">
            <a:extLst>
              <a:ext uri="{FF2B5EF4-FFF2-40B4-BE49-F238E27FC236}">
                <a16:creationId xmlns:a16="http://schemas.microsoft.com/office/drawing/2014/main" id="{3D38D77A-B73F-4E4F-934E-02EF63E5889B}"/>
              </a:ext>
            </a:extLst>
          </p:cNvPr>
          <p:cNvSpPr>
            <a:spLocks noGrp="1"/>
          </p:cNvSpPr>
          <p:nvPr>
            <p:ph type="title"/>
          </p:nvPr>
        </p:nvSpPr>
        <p:spPr>
          <a:xfrm>
            <a:off x="646111" y="452718"/>
            <a:ext cx="11435961" cy="1400530"/>
          </a:xfrm>
        </p:spPr>
        <p:txBody>
          <a:bodyPr/>
          <a:lstStyle/>
          <a:p>
            <a:pPr algn="r"/>
            <a:r>
              <a:rPr lang="zh-CN" altLang="en-US" sz="3200" dirty="0"/>
              <a:t>版本</a:t>
            </a:r>
            <a:r>
              <a:rPr lang="en-US" altLang="zh-CN" sz="3200" dirty="0"/>
              <a:t>1</a:t>
            </a:r>
            <a:r>
              <a:rPr lang="zh-CN" altLang="en-US" sz="3200" dirty="0"/>
              <a:t>的</a:t>
            </a:r>
            <a:r>
              <a:rPr lang="en-US" altLang="zh-CN" sz="3200" dirty="0"/>
              <a:t>readme</a:t>
            </a:r>
            <a:r>
              <a:rPr lang="zh-CN" altLang="en-US" sz="3200" dirty="0"/>
              <a:t>文件</a:t>
            </a:r>
          </a:p>
        </p:txBody>
      </p:sp>
    </p:spTree>
    <p:extLst>
      <p:ext uri="{BB962C8B-B14F-4D97-AF65-F5344CB8AC3E}">
        <p14:creationId xmlns:p14="http://schemas.microsoft.com/office/powerpoint/2010/main" val="42168739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62778ED-691E-40AD-B235-D46FCB048403}"/>
              </a:ext>
            </a:extLst>
          </p:cNvPr>
          <p:cNvSpPr>
            <a:spLocks noGrp="1"/>
          </p:cNvSpPr>
          <p:nvPr>
            <p:ph type="title"/>
          </p:nvPr>
        </p:nvSpPr>
        <p:spPr/>
        <p:txBody>
          <a:bodyPr/>
          <a:lstStyle/>
          <a:p>
            <a:r>
              <a:rPr lang="zh-CN" altLang="en-US" dirty="0"/>
              <a:t>格物</a:t>
            </a:r>
          </a:p>
        </p:txBody>
      </p:sp>
      <p:sp>
        <p:nvSpPr>
          <p:cNvPr id="5" name="矩形 4">
            <a:extLst>
              <a:ext uri="{FF2B5EF4-FFF2-40B4-BE49-F238E27FC236}">
                <a16:creationId xmlns:a16="http://schemas.microsoft.com/office/drawing/2014/main" id="{832EBA84-218B-439D-A0C9-E80C29B2D107}"/>
              </a:ext>
            </a:extLst>
          </p:cNvPr>
          <p:cNvSpPr/>
          <p:nvPr/>
        </p:nvSpPr>
        <p:spPr>
          <a:xfrm>
            <a:off x="906749" y="4531341"/>
            <a:ext cx="8883445" cy="2031325"/>
          </a:xfrm>
          <a:prstGeom prst="rect">
            <a:avLst/>
          </a:prstGeom>
        </p:spPr>
        <p:txBody>
          <a:bodyPr wrap="square">
            <a:spAutoFit/>
          </a:bodyPr>
          <a:lstStyle/>
          <a:p>
            <a:r>
              <a:rPr lang="en-US" altLang="zh-CN" dirty="0"/>
              <a:t>#define SMALLBIN_WIDTH      8</a:t>
            </a:r>
          </a:p>
          <a:p>
            <a:r>
              <a:rPr lang="en-US" altLang="zh-CN" dirty="0"/>
              <a:t>#define MIN_LARGE_SIZE    512</a:t>
            </a:r>
          </a:p>
          <a:p>
            <a:endParaRPr lang="en-US" altLang="zh-CN" dirty="0"/>
          </a:p>
          <a:p>
            <a:r>
              <a:rPr lang="en-US" altLang="zh-CN" dirty="0"/>
              <a:t>#define </a:t>
            </a:r>
            <a:r>
              <a:rPr lang="en-US" altLang="zh-CN" dirty="0" err="1"/>
              <a:t>in_smallbin_range</a:t>
            </a:r>
            <a:r>
              <a:rPr lang="en-US" altLang="zh-CN" dirty="0"/>
              <a:t>(</a:t>
            </a:r>
            <a:r>
              <a:rPr lang="en-US" altLang="zh-CN" dirty="0" err="1"/>
              <a:t>sz</a:t>
            </a:r>
            <a:r>
              <a:rPr lang="en-US" altLang="zh-CN" dirty="0"/>
              <a:t>)  \</a:t>
            </a:r>
          </a:p>
          <a:p>
            <a:r>
              <a:rPr lang="en-US" altLang="zh-CN" dirty="0"/>
              <a:t>  ((unsigned long)(</a:t>
            </a:r>
            <a:r>
              <a:rPr lang="en-US" altLang="zh-CN" dirty="0" err="1"/>
              <a:t>sz</a:t>
            </a:r>
            <a:r>
              <a:rPr lang="en-US" altLang="zh-CN" dirty="0"/>
              <a:t>) &lt; (unsigned long)MIN_LARGE_SIZE)</a:t>
            </a:r>
          </a:p>
          <a:p>
            <a:endParaRPr lang="en-US" altLang="zh-CN" dirty="0"/>
          </a:p>
          <a:p>
            <a:r>
              <a:rPr lang="en-US" altLang="zh-CN" dirty="0"/>
              <a:t>#define </a:t>
            </a:r>
            <a:r>
              <a:rPr lang="en-US" altLang="zh-CN" dirty="0" err="1"/>
              <a:t>smallbin_index</a:t>
            </a:r>
            <a:r>
              <a:rPr lang="en-US" altLang="zh-CN" dirty="0"/>
              <a:t>(</a:t>
            </a:r>
            <a:r>
              <a:rPr lang="en-US" altLang="zh-CN" dirty="0" err="1"/>
              <a:t>sz</a:t>
            </a:r>
            <a:r>
              <a:rPr lang="en-US" altLang="zh-CN" dirty="0"/>
              <a:t>)     (((unsigned)(</a:t>
            </a:r>
            <a:r>
              <a:rPr lang="en-US" altLang="zh-CN" dirty="0" err="1"/>
              <a:t>sz</a:t>
            </a:r>
            <a:r>
              <a:rPr lang="en-US" altLang="zh-CN" dirty="0"/>
              <a:t>)) &gt;&gt; 3)</a:t>
            </a:r>
            <a:endParaRPr lang="zh-CN" altLang="en-US" dirty="0"/>
          </a:p>
        </p:txBody>
      </p:sp>
      <p:sp>
        <p:nvSpPr>
          <p:cNvPr id="6" name="矩形 5">
            <a:extLst>
              <a:ext uri="{FF2B5EF4-FFF2-40B4-BE49-F238E27FC236}">
                <a16:creationId xmlns:a16="http://schemas.microsoft.com/office/drawing/2014/main" id="{F4E02B02-85A2-4E3F-ACDC-70416DF16E73}"/>
              </a:ext>
            </a:extLst>
          </p:cNvPr>
          <p:cNvSpPr/>
          <p:nvPr/>
        </p:nvSpPr>
        <p:spPr>
          <a:xfrm>
            <a:off x="906749" y="1617310"/>
            <a:ext cx="6096000" cy="1200329"/>
          </a:xfrm>
          <a:prstGeom prst="rect">
            <a:avLst/>
          </a:prstGeom>
        </p:spPr>
        <p:txBody>
          <a:bodyPr>
            <a:spAutoFit/>
          </a:bodyPr>
          <a:lstStyle/>
          <a:p>
            <a:r>
              <a:rPr lang="en-US" altLang="zh-CN" dirty="0"/>
              <a:t>(</a:t>
            </a:r>
            <a:r>
              <a:rPr lang="en-US" altLang="zh-CN" dirty="0" err="1"/>
              <a:t>gdb</a:t>
            </a:r>
            <a:r>
              <a:rPr lang="en-US" altLang="zh-CN" dirty="0"/>
              <a:t>) p </a:t>
            </a:r>
            <a:r>
              <a:rPr lang="en-US" altLang="zh-CN" dirty="0" err="1"/>
              <a:t>nb</a:t>
            </a:r>
            <a:endParaRPr lang="en-US" altLang="zh-CN" dirty="0"/>
          </a:p>
          <a:p>
            <a:r>
              <a:rPr lang="en-US" altLang="zh-CN" dirty="0"/>
              <a:t>$80 = 40</a:t>
            </a:r>
          </a:p>
          <a:p>
            <a:r>
              <a:rPr lang="en-US" altLang="zh-CN" dirty="0"/>
              <a:t>(</a:t>
            </a:r>
            <a:r>
              <a:rPr lang="en-US" altLang="zh-CN" dirty="0" err="1"/>
              <a:t>gdb</a:t>
            </a:r>
            <a:r>
              <a:rPr lang="en-US" altLang="zh-CN" dirty="0"/>
              <a:t>) p </a:t>
            </a:r>
            <a:r>
              <a:rPr lang="en-US" altLang="zh-CN" dirty="0" err="1"/>
              <a:t>idx</a:t>
            </a:r>
            <a:endParaRPr lang="en-US" altLang="zh-CN" dirty="0"/>
          </a:p>
          <a:p>
            <a:r>
              <a:rPr lang="en-US" altLang="zh-CN" dirty="0"/>
              <a:t>$81 = 5</a:t>
            </a:r>
          </a:p>
        </p:txBody>
      </p:sp>
      <p:sp>
        <p:nvSpPr>
          <p:cNvPr id="7" name="矩形 6">
            <a:extLst>
              <a:ext uri="{FF2B5EF4-FFF2-40B4-BE49-F238E27FC236}">
                <a16:creationId xmlns:a16="http://schemas.microsoft.com/office/drawing/2014/main" id="{F82CB096-C025-4BB6-B45E-F68B7E4F1DBB}"/>
              </a:ext>
            </a:extLst>
          </p:cNvPr>
          <p:cNvSpPr/>
          <p:nvPr/>
        </p:nvSpPr>
        <p:spPr>
          <a:xfrm>
            <a:off x="906749" y="3017840"/>
            <a:ext cx="6096000" cy="1200329"/>
          </a:xfrm>
          <a:prstGeom prst="rect">
            <a:avLst/>
          </a:prstGeom>
        </p:spPr>
        <p:txBody>
          <a:bodyPr>
            <a:spAutoFit/>
          </a:bodyPr>
          <a:lstStyle/>
          <a:p>
            <a:r>
              <a:rPr lang="en-US" altLang="zh-CN" dirty="0"/>
              <a:t>(</a:t>
            </a:r>
            <a:r>
              <a:rPr lang="en-US" altLang="zh-CN" dirty="0" err="1"/>
              <a:t>gdb</a:t>
            </a:r>
            <a:r>
              <a:rPr lang="en-US" altLang="zh-CN" dirty="0"/>
              <a:t>) p </a:t>
            </a:r>
            <a:r>
              <a:rPr lang="en-US" altLang="zh-CN" dirty="0" err="1"/>
              <a:t>av</a:t>
            </a:r>
            <a:r>
              <a:rPr lang="en-US" altLang="zh-CN" dirty="0"/>
              <a:t>-&gt;bins[10]</a:t>
            </a:r>
          </a:p>
          <a:p>
            <a:r>
              <a:rPr lang="en-US" altLang="zh-CN" dirty="0"/>
              <a:t>$85 = (</a:t>
            </a:r>
            <a:r>
              <a:rPr lang="en-US" altLang="zh-CN" dirty="0" err="1"/>
              <a:t>mchunkptr</a:t>
            </a:r>
            <a:r>
              <a:rPr lang="en-US" altLang="zh-CN" dirty="0"/>
              <a:t>) 0x805220c</a:t>
            </a:r>
          </a:p>
          <a:p>
            <a:r>
              <a:rPr lang="en-US" altLang="zh-CN" dirty="0"/>
              <a:t>(</a:t>
            </a:r>
            <a:r>
              <a:rPr lang="en-US" altLang="zh-CN" dirty="0" err="1"/>
              <a:t>gdb</a:t>
            </a:r>
            <a:r>
              <a:rPr lang="en-US" altLang="zh-CN" dirty="0"/>
              <a:t>) p </a:t>
            </a:r>
            <a:r>
              <a:rPr lang="en-US" altLang="zh-CN" dirty="0" err="1"/>
              <a:t>av</a:t>
            </a:r>
            <a:r>
              <a:rPr lang="en-US" altLang="zh-CN" dirty="0"/>
              <a:t>-&gt;bins[11]</a:t>
            </a:r>
          </a:p>
          <a:p>
            <a:r>
              <a:rPr lang="en-US" altLang="zh-CN" dirty="0"/>
              <a:t>$86 = (</a:t>
            </a:r>
            <a:r>
              <a:rPr lang="en-US" altLang="zh-CN" dirty="0" err="1"/>
              <a:t>mchunkptr</a:t>
            </a:r>
            <a:r>
              <a:rPr lang="en-US" altLang="zh-CN" dirty="0"/>
              <a:t>) 0x805220c</a:t>
            </a:r>
          </a:p>
        </p:txBody>
      </p:sp>
      <p:sp>
        <p:nvSpPr>
          <p:cNvPr id="8" name="矩形 7">
            <a:extLst>
              <a:ext uri="{FF2B5EF4-FFF2-40B4-BE49-F238E27FC236}">
                <a16:creationId xmlns:a16="http://schemas.microsoft.com/office/drawing/2014/main" id="{6E88CDDF-1989-4CB4-9A4F-CD3E5C5B32E9}"/>
              </a:ext>
            </a:extLst>
          </p:cNvPr>
          <p:cNvSpPr/>
          <p:nvPr/>
        </p:nvSpPr>
        <p:spPr>
          <a:xfrm>
            <a:off x="5083277" y="1235215"/>
            <a:ext cx="12555794" cy="1200329"/>
          </a:xfrm>
          <a:prstGeom prst="rect">
            <a:avLst/>
          </a:prstGeom>
        </p:spPr>
        <p:txBody>
          <a:bodyPr wrap="square">
            <a:spAutoFit/>
          </a:bodyPr>
          <a:lstStyle/>
          <a:p>
            <a:r>
              <a:rPr lang="en-US" altLang="zh-CN" dirty="0"/>
              <a:t>#0  _</a:t>
            </a:r>
            <a:r>
              <a:rPr lang="en-US" altLang="zh-CN" dirty="0" err="1"/>
              <a:t>int_malloc</a:t>
            </a:r>
            <a:r>
              <a:rPr lang="en-US" altLang="zh-CN" dirty="0"/>
              <a:t> (</a:t>
            </a:r>
            <a:r>
              <a:rPr lang="en-US" altLang="zh-CN" dirty="0" err="1"/>
              <a:t>av</a:t>
            </a:r>
            <a:r>
              <a:rPr lang="en-US" altLang="zh-CN" dirty="0"/>
              <a:t>=0x80521a0, bytes=36) at malloc.c:3918</a:t>
            </a:r>
          </a:p>
          <a:p>
            <a:r>
              <a:rPr lang="en-US" altLang="zh-CN" dirty="0"/>
              <a:t>#1  0x0804cf49 in malloc (bytes=36) at malloc.c:3350</a:t>
            </a:r>
          </a:p>
          <a:p>
            <a:r>
              <a:rPr lang="en-US" altLang="zh-CN" dirty="0"/>
              <a:t>#2  0xb7269394 in ?? () from /</a:t>
            </a:r>
            <a:r>
              <a:rPr lang="en-US" altLang="zh-CN" dirty="0" err="1"/>
              <a:t>usr</a:t>
            </a:r>
            <a:r>
              <a:rPr lang="en-US" altLang="zh-CN" dirty="0"/>
              <a:t>/lib/i386-linux-gnu/libxcb.so.1</a:t>
            </a:r>
          </a:p>
          <a:p>
            <a:r>
              <a:rPr lang="en-US" altLang="zh-CN" dirty="0"/>
              <a:t>#3  0xb72697db in ?? () from /</a:t>
            </a:r>
            <a:r>
              <a:rPr lang="en-US" altLang="zh-CN" dirty="0" err="1"/>
              <a:t>usr</a:t>
            </a:r>
            <a:r>
              <a:rPr lang="en-US" altLang="zh-CN" dirty="0"/>
              <a:t>/lib/i386-linux-gnu/libxcb.so.1</a:t>
            </a:r>
          </a:p>
        </p:txBody>
      </p:sp>
      <p:sp>
        <p:nvSpPr>
          <p:cNvPr id="9" name="文本框 8">
            <a:extLst>
              <a:ext uri="{FF2B5EF4-FFF2-40B4-BE49-F238E27FC236}">
                <a16:creationId xmlns:a16="http://schemas.microsoft.com/office/drawing/2014/main" id="{598F1869-A054-47D4-8C6B-36CA964A5E34}"/>
              </a:ext>
            </a:extLst>
          </p:cNvPr>
          <p:cNvSpPr txBox="1"/>
          <p:nvPr/>
        </p:nvSpPr>
        <p:spPr>
          <a:xfrm>
            <a:off x="6282811" y="3130811"/>
            <a:ext cx="3082413" cy="1200329"/>
          </a:xfrm>
          <a:prstGeom prst="rect">
            <a:avLst/>
          </a:prstGeom>
          <a:solidFill>
            <a:schemeClr val="tx1">
              <a:lumMod val="65000"/>
            </a:schemeClr>
          </a:solidFill>
        </p:spPr>
        <p:txBody>
          <a:bodyPr wrap="square" rtlCol="0">
            <a:spAutoFit/>
          </a:bodyPr>
          <a:lstStyle/>
          <a:p>
            <a:r>
              <a:rPr lang="zh-CN" altLang="en-US" dirty="0"/>
              <a:t>请求</a:t>
            </a:r>
            <a:r>
              <a:rPr lang="en-US" altLang="zh-CN" dirty="0"/>
              <a:t>36</a:t>
            </a:r>
            <a:r>
              <a:rPr lang="zh-CN" altLang="en-US" dirty="0"/>
              <a:t>字节，</a:t>
            </a:r>
            <a:r>
              <a:rPr lang="en-US" altLang="zh-CN" dirty="0" err="1"/>
              <a:t>fastbin</a:t>
            </a:r>
            <a:r>
              <a:rPr lang="zh-CN" altLang="en-US" dirty="0"/>
              <a:t>不能满足请求，则尝试</a:t>
            </a:r>
            <a:r>
              <a:rPr lang="en-US" altLang="zh-CN" dirty="0" err="1"/>
              <a:t>smallbin</a:t>
            </a:r>
            <a:r>
              <a:rPr lang="zh-CN" altLang="en-US" dirty="0"/>
              <a:t>，计算出是</a:t>
            </a:r>
            <a:r>
              <a:rPr lang="en-US" altLang="zh-CN" dirty="0"/>
              <a:t>5</a:t>
            </a:r>
            <a:r>
              <a:rPr lang="zh-CN" altLang="en-US" dirty="0"/>
              <a:t>号箱，但是为空，于是会尝试无序</a:t>
            </a:r>
            <a:r>
              <a:rPr lang="en-US" altLang="zh-CN" dirty="0"/>
              <a:t>bin</a:t>
            </a:r>
            <a:endParaRPr lang="zh-CN" altLang="en-US" dirty="0"/>
          </a:p>
        </p:txBody>
      </p:sp>
    </p:spTree>
    <p:extLst>
      <p:ext uri="{BB962C8B-B14F-4D97-AF65-F5344CB8AC3E}">
        <p14:creationId xmlns:p14="http://schemas.microsoft.com/office/powerpoint/2010/main" val="2962152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BA4EC6-7262-464E-8615-2BD8DD43922E}"/>
              </a:ext>
            </a:extLst>
          </p:cNvPr>
          <p:cNvSpPr>
            <a:spLocks noGrp="1"/>
          </p:cNvSpPr>
          <p:nvPr>
            <p:ph type="title"/>
          </p:nvPr>
        </p:nvSpPr>
        <p:spPr/>
        <p:txBody>
          <a:bodyPr/>
          <a:lstStyle/>
          <a:p>
            <a:r>
              <a:rPr lang="zh-CN" altLang="en-US" dirty="0"/>
              <a:t>小块分配过程</a:t>
            </a:r>
          </a:p>
        </p:txBody>
      </p:sp>
      <p:graphicFrame>
        <p:nvGraphicFramePr>
          <p:cNvPr id="6" name="图示 5">
            <a:extLst>
              <a:ext uri="{FF2B5EF4-FFF2-40B4-BE49-F238E27FC236}">
                <a16:creationId xmlns:a16="http://schemas.microsoft.com/office/drawing/2014/main" id="{6B6E84FB-DCDB-45FE-BB5F-D6DD5F900C25}"/>
              </a:ext>
            </a:extLst>
          </p:cNvPr>
          <p:cNvGraphicFramePr/>
          <p:nvPr>
            <p:extLst/>
          </p:nvPr>
        </p:nvGraphicFramePr>
        <p:xfrm>
          <a:off x="1219200" y="1288473"/>
          <a:ext cx="10224656" cy="4932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82122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跟踪</a:t>
            </a:r>
            <a:r>
              <a:rPr lang="en-US" dirty="0" err="1"/>
              <a:t>malloc</a:t>
            </a:r>
            <a:endParaRPr lang="en-US" dirty="0"/>
          </a:p>
        </p:txBody>
      </p:sp>
      <p:sp>
        <p:nvSpPr>
          <p:cNvPr id="4" name="Rectangle 3"/>
          <p:cNvSpPr/>
          <p:nvPr/>
        </p:nvSpPr>
        <p:spPr>
          <a:xfrm>
            <a:off x="794657" y="1494082"/>
            <a:ext cx="9993086" cy="1477328"/>
          </a:xfrm>
          <a:prstGeom prst="rect">
            <a:avLst/>
          </a:prstGeom>
        </p:spPr>
        <p:txBody>
          <a:bodyPr wrap="square">
            <a:spAutoFit/>
          </a:bodyPr>
          <a:lstStyle/>
          <a:p>
            <a:r>
              <a:rPr lang="en-US" dirty="0"/>
              <a:t>(</a:t>
            </a:r>
            <a:r>
              <a:rPr lang="en-US" dirty="0" err="1"/>
              <a:t>gdb</a:t>
            </a:r>
            <a:r>
              <a:rPr lang="en-US" dirty="0"/>
              <a:t>) </a:t>
            </a:r>
            <a:r>
              <a:rPr lang="en-US" dirty="0" err="1"/>
              <a:t>bt</a:t>
            </a:r>
            <a:endParaRPr lang="en-US" dirty="0"/>
          </a:p>
          <a:p>
            <a:r>
              <a:rPr lang="en-US" dirty="0"/>
              <a:t>#0  _</a:t>
            </a:r>
            <a:r>
              <a:rPr lang="en-US" dirty="0" err="1"/>
              <a:t>int_malloc</a:t>
            </a:r>
            <a:r>
              <a:rPr lang="en-US" dirty="0"/>
              <a:t> (</a:t>
            </a:r>
            <a:r>
              <a:rPr lang="en-US" dirty="0" err="1"/>
              <a:t>av</a:t>
            </a:r>
            <a:r>
              <a:rPr lang="en-US" dirty="0"/>
              <a:t>=0xb7fc7440, bytes=2000) at malloc.c:3902</a:t>
            </a:r>
          </a:p>
          <a:p>
            <a:r>
              <a:rPr lang="en-US" dirty="0"/>
              <a:t>#1  0xb7e9af2c in __GI___</a:t>
            </a:r>
            <a:r>
              <a:rPr lang="en-US" dirty="0" err="1"/>
              <a:t>libc_malloc</a:t>
            </a:r>
            <a:r>
              <a:rPr lang="en-US" dirty="0"/>
              <a:t> (bytes=2000) at malloc.c:2924</a:t>
            </a:r>
          </a:p>
          <a:p>
            <a:r>
              <a:rPr lang="en-US" dirty="0"/>
              <a:t>#2  0xb7e9b097 in __GI___</a:t>
            </a:r>
            <a:r>
              <a:rPr lang="en-US" dirty="0" err="1"/>
              <a:t>libc_malloc</a:t>
            </a:r>
            <a:r>
              <a:rPr lang="en-US" dirty="0"/>
              <a:t> (bytes=2000) at malloc.c:2917</a:t>
            </a:r>
          </a:p>
          <a:p>
            <a:r>
              <a:rPr lang="en-US" dirty="0"/>
              <a:t>#3  0x08048730 in main (</a:t>
            </a:r>
            <a:r>
              <a:rPr lang="en-US" dirty="0" err="1"/>
              <a:t>argc</a:t>
            </a:r>
            <a:r>
              <a:rPr lang="en-US" dirty="0"/>
              <a:t>=3, </a:t>
            </a:r>
            <a:r>
              <a:rPr lang="en-US" dirty="0" err="1"/>
              <a:t>argv</a:t>
            </a:r>
            <a:r>
              <a:rPr lang="en-US" dirty="0"/>
              <a:t>=0xbffff404) at geheap.c:54</a:t>
            </a:r>
          </a:p>
        </p:txBody>
      </p:sp>
      <p:pic>
        <p:nvPicPr>
          <p:cNvPr id="5" name="Picture 4"/>
          <p:cNvPicPr>
            <a:picLocks noChangeAspect="1"/>
          </p:cNvPicPr>
          <p:nvPr/>
        </p:nvPicPr>
        <p:blipFill>
          <a:blip r:embed="rId3"/>
          <a:stretch>
            <a:fillRect/>
          </a:stretch>
        </p:blipFill>
        <p:spPr>
          <a:xfrm>
            <a:off x="872898" y="3116036"/>
            <a:ext cx="7572375" cy="5372100"/>
          </a:xfrm>
          <a:prstGeom prst="rect">
            <a:avLst/>
          </a:prstGeom>
        </p:spPr>
      </p:pic>
    </p:spTree>
    <p:extLst>
      <p:ext uri="{BB962C8B-B14F-4D97-AF65-F5344CB8AC3E}">
        <p14:creationId xmlns:p14="http://schemas.microsoft.com/office/powerpoint/2010/main" val="2429670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1381" y="210996"/>
            <a:ext cx="13966371" cy="6463308"/>
          </a:xfrm>
          <a:prstGeom prst="rect">
            <a:avLst/>
          </a:prstGeom>
        </p:spPr>
        <p:txBody>
          <a:bodyPr wrap="square">
            <a:spAutoFit/>
          </a:bodyPr>
          <a:lstStyle/>
          <a:p>
            <a:r>
              <a:rPr lang="en-US" dirty="0"/>
              <a:t>============== After allocating blocks ==============</a:t>
            </a:r>
          </a:p>
          <a:p>
            <a:r>
              <a:rPr lang="en-US" dirty="0"/>
              <a:t>Total non-</a:t>
            </a:r>
            <a:r>
              <a:rPr lang="en-US" dirty="0" err="1"/>
              <a:t>mmapped</a:t>
            </a:r>
            <a:r>
              <a:rPr lang="en-US" dirty="0"/>
              <a:t> bytes (arena):       135168</a:t>
            </a:r>
          </a:p>
          <a:p>
            <a:r>
              <a:rPr lang="en-US" dirty="0"/>
              <a:t># of free chunks (</a:t>
            </a:r>
            <a:r>
              <a:rPr lang="en-US" dirty="0" err="1"/>
              <a:t>ordblks</a:t>
            </a:r>
            <a:r>
              <a:rPr lang="en-US" dirty="0"/>
              <a:t>):            1</a:t>
            </a:r>
          </a:p>
          <a:p>
            <a:r>
              <a:rPr lang="en-US" dirty="0"/>
              <a:t># of free </a:t>
            </a:r>
            <a:r>
              <a:rPr lang="en-US" dirty="0" err="1"/>
              <a:t>fastbin</a:t>
            </a:r>
            <a:r>
              <a:rPr lang="en-US" dirty="0"/>
              <a:t> blocks (</a:t>
            </a:r>
            <a:r>
              <a:rPr lang="en-US" dirty="0" err="1"/>
              <a:t>smblks</a:t>
            </a:r>
            <a:r>
              <a:rPr lang="en-US" dirty="0"/>
              <a:t>):     0</a:t>
            </a:r>
          </a:p>
          <a:p>
            <a:r>
              <a:rPr lang="en-US" dirty="0"/>
              <a:t># of mapped regions (</a:t>
            </a:r>
            <a:r>
              <a:rPr lang="en-US" dirty="0" err="1"/>
              <a:t>hblks</a:t>
            </a:r>
            <a:r>
              <a:rPr lang="en-US" dirty="0"/>
              <a:t>):           0</a:t>
            </a:r>
          </a:p>
          <a:p>
            <a:r>
              <a:rPr lang="en-US" dirty="0"/>
              <a:t>Bytes in mapped regions (</a:t>
            </a:r>
            <a:r>
              <a:rPr lang="en-US" dirty="0" err="1"/>
              <a:t>hblkhd</a:t>
            </a:r>
            <a:r>
              <a:rPr lang="en-US" dirty="0"/>
              <a:t>):      0</a:t>
            </a:r>
          </a:p>
          <a:p>
            <a:r>
              <a:rPr lang="en-US" dirty="0"/>
              <a:t>Max. total allocated space (</a:t>
            </a:r>
            <a:r>
              <a:rPr lang="en-US" dirty="0" err="1"/>
              <a:t>usmblks</a:t>
            </a:r>
            <a:r>
              <a:rPr lang="en-US" dirty="0"/>
              <a:t>):  0</a:t>
            </a:r>
          </a:p>
          <a:p>
            <a:r>
              <a:rPr lang="en-US" dirty="0"/>
              <a:t>Free bytes held in </a:t>
            </a:r>
            <a:r>
              <a:rPr lang="en-US" dirty="0" err="1"/>
              <a:t>fastbins</a:t>
            </a:r>
            <a:r>
              <a:rPr lang="en-US" dirty="0"/>
              <a:t> (</a:t>
            </a:r>
            <a:r>
              <a:rPr lang="en-US" dirty="0" err="1"/>
              <a:t>fsmblks</a:t>
            </a:r>
            <a:r>
              <a:rPr lang="en-US" dirty="0"/>
              <a:t>): 0</a:t>
            </a:r>
          </a:p>
          <a:p>
            <a:r>
              <a:rPr lang="en-US" dirty="0"/>
              <a:t>Total allocated space (</a:t>
            </a:r>
            <a:r>
              <a:rPr lang="en-US" dirty="0" err="1"/>
              <a:t>uordblks</a:t>
            </a:r>
            <a:r>
              <a:rPr lang="en-US" dirty="0"/>
              <a:t>):      2016</a:t>
            </a:r>
          </a:p>
          <a:p>
            <a:r>
              <a:rPr lang="en-US" dirty="0"/>
              <a:t>Total free space (</a:t>
            </a:r>
            <a:r>
              <a:rPr lang="en-US" dirty="0" err="1"/>
              <a:t>fordblks</a:t>
            </a:r>
            <a:r>
              <a:rPr lang="en-US" dirty="0"/>
              <a:t>):           133152</a:t>
            </a:r>
          </a:p>
          <a:p>
            <a:r>
              <a:rPr lang="en-US" dirty="0"/>
              <a:t>Topmost releasable block (</a:t>
            </a:r>
            <a:r>
              <a:rPr lang="en-US" dirty="0" err="1"/>
              <a:t>keepcost</a:t>
            </a:r>
            <a:r>
              <a:rPr lang="en-US" dirty="0"/>
              <a:t>):   133152</a:t>
            </a:r>
          </a:p>
          <a:p>
            <a:endParaRPr lang="en-US" dirty="0"/>
          </a:p>
          <a:p>
            <a:r>
              <a:rPr lang="en-US" dirty="0"/>
              <a:t>============== After freeing blocks ==============</a:t>
            </a:r>
          </a:p>
          <a:p>
            <a:r>
              <a:rPr lang="en-US" dirty="0"/>
              <a:t>Total non-</a:t>
            </a:r>
            <a:r>
              <a:rPr lang="en-US" dirty="0" err="1"/>
              <a:t>mmapped</a:t>
            </a:r>
            <a:r>
              <a:rPr lang="en-US" dirty="0"/>
              <a:t> bytes (arena):       135168</a:t>
            </a:r>
          </a:p>
          <a:p>
            <a:r>
              <a:rPr lang="en-US" dirty="0"/>
              <a:t># of free chunks (</a:t>
            </a:r>
            <a:r>
              <a:rPr lang="en-US" dirty="0" err="1"/>
              <a:t>ordblks</a:t>
            </a:r>
            <a:r>
              <a:rPr lang="en-US" dirty="0"/>
              <a:t>):            1</a:t>
            </a:r>
          </a:p>
          <a:p>
            <a:r>
              <a:rPr lang="en-US" dirty="0"/>
              <a:t># of free </a:t>
            </a:r>
            <a:r>
              <a:rPr lang="en-US" dirty="0" err="1"/>
              <a:t>fastbin</a:t>
            </a:r>
            <a:r>
              <a:rPr lang="en-US" dirty="0"/>
              <a:t> blocks (</a:t>
            </a:r>
            <a:r>
              <a:rPr lang="en-US" dirty="0" err="1"/>
              <a:t>smblks</a:t>
            </a:r>
            <a:r>
              <a:rPr lang="en-US" dirty="0"/>
              <a:t>):     0</a:t>
            </a:r>
          </a:p>
          <a:p>
            <a:r>
              <a:rPr lang="en-US" dirty="0"/>
              <a:t># of mapped regions (</a:t>
            </a:r>
            <a:r>
              <a:rPr lang="en-US" dirty="0" err="1"/>
              <a:t>hblks</a:t>
            </a:r>
            <a:r>
              <a:rPr lang="en-US" dirty="0"/>
              <a:t>):           0</a:t>
            </a:r>
          </a:p>
          <a:p>
            <a:r>
              <a:rPr lang="en-US" dirty="0"/>
              <a:t>Bytes in mapped regions (</a:t>
            </a:r>
            <a:r>
              <a:rPr lang="en-US" dirty="0" err="1"/>
              <a:t>hblkhd</a:t>
            </a:r>
            <a:r>
              <a:rPr lang="en-US" dirty="0"/>
              <a:t>):      0</a:t>
            </a:r>
          </a:p>
          <a:p>
            <a:r>
              <a:rPr lang="en-US" dirty="0"/>
              <a:t>Max. total allocated space (</a:t>
            </a:r>
            <a:r>
              <a:rPr lang="en-US" dirty="0" err="1"/>
              <a:t>usmblks</a:t>
            </a:r>
            <a:r>
              <a:rPr lang="en-US" dirty="0"/>
              <a:t>):  0</a:t>
            </a:r>
          </a:p>
          <a:p>
            <a:r>
              <a:rPr lang="en-US" dirty="0"/>
              <a:t>Free bytes held in </a:t>
            </a:r>
            <a:r>
              <a:rPr lang="en-US" dirty="0" err="1"/>
              <a:t>fastbins</a:t>
            </a:r>
            <a:r>
              <a:rPr lang="en-US" dirty="0"/>
              <a:t> (</a:t>
            </a:r>
            <a:r>
              <a:rPr lang="en-US" dirty="0" err="1"/>
              <a:t>fsmblks</a:t>
            </a:r>
            <a:r>
              <a:rPr lang="en-US" dirty="0"/>
              <a:t>): 0</a:t>
            </a:r>
          </a:p>
          <a:p>
            <a:r>
              <a:rPr lang="en-US" dirty="0"/>
              <a:t>Total allocated space (</a:t>
            </a:r>
            <a:r>
              <a:rPr lang="en-US" dirty="0" err="1"/>
              <a:t>uordblks</a:t>
            </a:r>
            <a:r>
              <a:rPr lang="en-US" dirty="0"/>
              <a:t>):      0</a:t>
            </a:r>
          </a:p>
          <a:p>
            <a:r>
              <a:rPr lang="en-US" dirty="0"/>
              <a:t>Total free space (</a:t>
            </a:r>
            <a:r>
              <a:rPr lang="en-US" dirty="0" err="1"/>
              <a:t>fordblks</a:t>
            </a:r>
            <a:r>
              <a:rPr lang="en-US" dirty="0"/>
              <a:t>):           135168</a:t>
            </a:r>
          </a:p>
          <a:p>
            <a:r>
              <a:rPr lang="en-US" dirty="0"/>
              <a:t>Topmost releasable block (</a:t>
            </a:r>
            <a:r>
              <a:rPr lang="en-US" dirty="0" err="1"/>
              <a:t>keepcost</a:t>
            </a:r>
            <a:r>
              <a:rPr lang="en-US" dirty="0"/>
              <a:t>):   135168</a:t>
            </a:r>
          </a:p>
        </p:txBody>
      </p:sp>
      <p:sp>
        <p:nvSpPr>
          <p:cNvPr id="5" name="Rectangular Callout 4"/>
          <p:cNvSpPr/>
          <p:nvPr/>
        </p:nvSpPr>
        <p:spPr>
          <a:xfrm>
            <a:off x="6240780" y="2091690"/>
            <a:ext cx="2320290" cy="763130"/>
          </a:xfrm>
          <a:prstGeom prst="wedgeRectCallout">
            <a:avLst>
              <a:gd name="adj1" fmla="val -76078"/>
              <a:gd name="adj2" fmla="val 15943"/>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调用</a:t>
            </a:r>
            <a:r>
              <a:rPr lang="en-US" altLang="zh-CN" dirty="0" err="1"/>
              <a:t>malloc</a:t>
            </a:r>
            <a:r>
              <a:rPr lang="en-US" altLang="zh-CN" dirty="0"/>
              <a:t>(1000)</a:t>
            </a:r>
            <a:r>
              <a:rPr lang="zh-CN" altLang="en-US" dirty="0"/>
              <a:t>两次，块头占</a:t>
            </a:r>
            <a:r>
              <a:rPr lang="en-US" altLang="zh-CN" dirty="0"/>
              <a:t>8</a:t>
            </a:r>
            <a:r>
              <a:rPr lang="zh-CN" altLang="en-US" dirty="0"/>
              <a:t>字节</a:t>
            </a:r>
            <a:endParaRPr lang="en-US" dirty="0"/>
          </a:p>
        </p:txBody>
      </p:sp>
      <p:sp>
        <p:nvSpPr>
          <p:cNvPr id="2" name="矩形 1">
            <a:extLst>
              <a:ext uri="{FF2B5EF4-FFF2-40B4-BE49-F238E27FC236}">
                <a16:creationId xmlns:a16="http://schemas.microsoft.com/office/drawing/2014/main" id="{AFCF3BDE-A19C-4675-90ED-29FB11201315}"/>
              </a:ext>
            </a:extLst>
          </p:cNvPr>
          <p:cNvSpPr/>
          <p:nvPr/>
        </p:nvSpPr>
        <p:spPr>
          <a:xfrm>
            <a:off x="8769532" y="4359869"/>
            <a:ext cx="2921726" cy="1477328"/>
          </a:xfrm>
          <a:prstGeom prst="rect">
            <a:avLst/>
          </a:prstGeom>
        </p:spPr>
        <p:txBody>
          <a:bodyPr wrap="square">
            <a:spAutoFit/>
          </a:bodyPr>
          <a:lstStyle/>
          <a:p>
            <a:r>
              <a:rPr lang="zh-CN" altLang="en-US" dirty="0"/>
              <a:t>通过</a:t>
            </a:r>
            <a:r>
              <a:rPr lang="en-US" altLang="zh-CN" dirty="0" err="1"/>
              <a:t>mallinfo</a:t>
            </a:r>
            <a:r>
              <a:rPr lang="zh-CN" altLang="en-US" dirty="0"/>
              <a:t>接口获取信息</a:t>
            </a:r>
            <a:endParaRPr lang="en-US" altLang="zh-CN" dirty="0"/>
          </a:p>
          <a:p>
            <a:endParaRPr lang="en-US" altLang="zh-CN" dirty="0"/>
          </a:p>
          <a:p>
            <a:r>
              <a:rPr lang="en-US" altLang="zh-CN" dirty="0"/>
              <a:t>https://www.systutorials.com/docs/linux/man/3-mallinfo/</a:t>
            </a:r>
            <a:endParaRPr lang="zh-CN" altLang="en-US" dirty="0"/>
          </a:p>
        </p:txBody>
      </p:sp>
    </p:spTree>
    <p:extLst>
      <p:ext uri="{BB962C8B-B14F-4D97-AF65-F5344CB8AC3E}">
        <p14:creationId xmlns:p14="http://schemas.microsoft.com/office/powerpoint/2010/main" val="1129512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6111" y="100012"/>
            <a:ext cx="7667625" cy="5133975"/>
          </a:xfrm>
          <a:prstGeom prst="rect">
            <a:avLst/>
          </a:prstGeom>
        </p:spPr>
      </p:pic>
      <p:pic>
        <p:nvPicPr>
          <p:cNvPr id="5" name="Picture 4"/>
          <p:cNvPicPr>
            <a:picLocks noChangeAspect="1"/>
          </p:cNvPicPr>
          <p:nvPr/>
        </p:nvPicPr>
        <p:blipFill>
          <a:blip r:embed="rId3"/>
          <a:stretch>
            <a:fillRect/>
          </a:stretch>
        </p:blipFill>
        <p:spPr>
          <a:xfrm>
            <a:off x="744082" y="5233987"/>
            <a:ext cx="6886575" cy="1409700"/>
          </a:xfrm>
          <a:prstGeom prst="rect">
            <a:avLst/>
          </a:prstGeom>
        </p:spPr>
      </p:pic>
    </p:spTree>
    <p:extLst>
      <p:ext uri="{BB962C8B-B14F-4D97-AF65-F5344CB8AC3E}">
        <p14:creationId xmlns:p14="http://schemas.microsoft.com/office/powerpoint/2010/main" val="32708829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859B6E-23C9-46DE-852D-BF360CC68490}"/>
              </a:ext>
            </a:extLst>
          </p:cNvPr>
          <p:cNvSpPr>
            <a:spLocks noGrp="1"/>
          </p:cNvSpPr>
          <p:nvPr>
            <p:ph type="title"/>
          </p:nvPr>
        </p:nvSpPr>
        <p:spPr/>
        <p:txBody>
          <a:bodyPr/>
          <a:lstStyle/>
          <a:p>
            <a:r>
              <a:rPr lang="en-US" altLang="zh-CN" dirty="0"/>
              <a:t>free</a:t>
            </a:r>
            <a:endParaRPr lang="zh-CN" altLang="en-US" dirty="0"/>
          </a:p>
        </p:txBody>
      </p:sp>
      <p:sp>
        <p:nvSpPr>
          <p:cNvPr id="3" name="文本占位符 2">
            <a:extLst>
              <a:ext uri="{FF2B5EF4-FFF2-40B4-BE49-F238E27FC236}">
                <a16:creationId xmlns:a16="http://schemas.microsoft.com/office/drawing/2014/main" id="{90657459-198A-460A-9912-40814DB63AFF}"/>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564088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AD3BF1-6A75-49D8-8069-9B596688F659}"/>
              </a:ext>
            </a:extLst>
          </p:cNvPr>
          <p:cNvPicPr>
            <a:picLocks noChangeAspect="1"/>
          </p:cNvPicPr>
          <p:nvPr/>
        </p:nvPicPr>
        <p:blipFill>
          <a:blip r:embed="rId3"/>
          <a:stretch>
            <a:fillRect/>
          </a:stretch>
        </p:blipFill>
        <p:spPr>
          <a:xfrm>
            <a:off x="-1" y="-635959"/>
            <a:ext cx="12192000" cy="9692640"/>
          </a:xfrm>
          <a:prstGeom prst="rect">
            <a:avLst/>
          </a:prstGeom>
        </p:spPr>
      </p:pic>
      <p:sp>
        <p:nvSpPr>
          <p:cNvPr id="2" name="标题 1">
            <a:extLst>
              <a:ext uri="{FF2B5EF4-FFF2-40B4-BE49-F238E27FC236}">
                <a16:creationId xmlns:a16="http://schemas.microsoft.com/office/drawing/2014/main" id="{31B7CA5A-99C5-41FC-9249-D2F95271B13C}"/>
              </a:ext>
            </a:extLst>
          </p:cNvPr>
          <p:cNvSpPr>
            <a:spLocks noGrp="1"/>
          </p:cNvSpPr>
          <p:nvPr>
            <p:ph type="title"/>
          </p:nvPr>
        </p:nvSpPr>
        <p:spPr/>
        <p:txBody>
          <a:bodyPr/>
          <a:lstStyle/>
          <a:p>
            <a:r>
              <a:rPr lang="zh-CN" altLang="en-US" b="1" dirty="0">
                <a:solidFill>
                  <a:srgbClr val="FFC000"/>
                </a:solidFill>
              </a:rPr>
              <a:t>看人下菜碟儿</a:t>
            </a:r>
          </a:p>
        </p:txBody>
      </p:sp>
      <p:graphicFrame>
        <p:nvGraphicFramePr>
          <p:cNvPr id="3" name="图示 2">
            <a:extLst>
              <a:ext uri="{FF2B5EF4-FFF2-40B4-BE49-F238E27FC236}">
                <a16:creationId xmlns:a16="http://schemas.microsoft.com/office/drawing/2014/main" id="{3616A26B-2E71-4E54-B22D-77BE54350CED}"/>
              </a:ext>
            </a:extLst>
          </p:cNvPr>
          <p:cNvGraphicFramePr/>
          <p:nvPr>
            <p:extLst/>
          </p:nvPr>
        </p:nvGraphicFramePr>
        <p:xfrm>
          <a:off x="937403" y="2357725"/>
          <a:ext cx="10317193" cy="4455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91141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C84BFDE-9273-455B-9E3F-76CF5B659E49}"/>
              </a:ext>
            </a:extLst>
          </p:cNvPr>
          <p:cNvSpPr/>
          <p:nvPr/>
        </p:nvSpPr>
        <p:spPr>
          <a:xfrm>
            <a:off x="460075" y="0"/>
            <a:ext cx="14170325" cy="6555641"/>
          </a:xfrm>
          <a:prstGeom prst="rect">
            <a:avLst/>
          </a:prstGeom>
        </p:spPr>
        <p:txBody>
          <a:bodyPr wrap="square">
            <a:spAutoFit/>
          </a:bodyPr>
          <a:lstStyle/>
          <a:p>
            <a:r>
              <a:rPr lang="en-US" altLang="zh-CN" dirty="0"/>
              <a:t>#0  free (mem=0x80f3d48) at malloc.c:3385</a:t>
            </a:r>
          </a:p>
          <a:p>
            <a:r>
              <a:rPr lang="en-US" altLang="zh-CN" dirty="0"/>
              <a:t>#1  0xb72682dd in ?? () from /</a:t>
            </a:r>
            <a:r>
              <a:rPr lang="en-US" altLang="zh-CN" dirty="0" err="1"/>
              <a:t>usr</a:t>
            </a:r>
            <a:r>
              <a:rPr lang="en-US" altLang="zh-CN" dirty="0"/>
              <a:t>/lib/i386-linux-gnu/libxcb.so.1</a:t>
            </a:r>
          </a:p>
          <a:p>
            <a:r>
              <a:rPr lang="en-US" altLang="zh-CN" dirty="0"/>
              <a:t>#2  0xb72697e6 in ?? () from /</a:t>
            </a:r>
            <a:r>
              <a:rPr lang="en-US" altLang="zh-CN" dirty="0" err="1"/>
              <a:t>usr</a:t>
            </a:r>
            <a:r>
              <a:rPr lang="en-US" altLang="zh-CN" dirty="0"/>
              <a:t>/lib/i386-linux-gnu/libxcb.so.1</a:t>
            </a:r>
          </a:p>
          <a:p>
            <a:r>
              <a:rPr lang="en-US" altLang="zh-CN" dirty="0"/>
              <a:t>#3  0xb76a1a8a in ?? () from /</a:t>
            </a:r>
            <a:r>
              <a:rPr lang="en-US" altLang="zh-CN" dirty="0" err="1"/>
              <a:t>usr</a:t>
            </a:r>
            <a:r>
              <a:rPr lang="en-US" altLang="zh-CN" dirty="0"/>
              <a:t>/lib/i386-linux-gnu/libX11.so.6</a:t>
            </a:r>
          </a:p>
          <a:p>
            <a:r>
              <a:rPr lang="en-US" altLang="zh-CN" dirty="0"/>
              <a:t>#4  0xb76a1b8f in ?? () from /</a:t>
            </a:r>
            <a:r>
              <a:rPr lang="en-US" altLang="zh-CN" dirty="0" err="1"/>
              <a:t>usr</a:t>
            </a:r>
            <a:r>
              <a:rPr lang="en-US" altLang="zh-CN" dirty="0"/>
              <a:t>/lib/i386-linux-gnu/libX11.so.6</a:t>
            </a:r>
          </a:p>
          <a:p>
            <a:r>
              <a:rPr lang="en-US" altLang="zh-CN" dirty="0"/>
              <a:t>…</a:t>
            </a:r>
          </a:p>
          <a:p>
            <a:r>
              <a:rPr lang="en-US" altLang="zh-CN" dirty="0"/>
              <a:t>#8  0xb79adb3b in </a:t>
            </a:r>
            <a:r>
              <a:rPr lang="en-US" altLang="zh-CN" dirty="0" err="1"/>
              <a:t>g_main_context_check</a:t>
            </a:r>
            <a:r>
              <a:rPr lang="en-US" altLang="zh-CN" dirty="0"/>
              <a:t> () from /lib/i386-linux-gnu/libglib-2.0.so.0</a:t>
            </a:r>
          </a:p>
          <a:p>
            <a:r>
              <a:rPr lang="en-US" altLang="zh-CN" dirty="0"/>
              <a:t>#9  0xb79ae002 in ?? () from /lib/i386-linux-gnu/libglib-2.0.so.0</a:t>
            </a:r>
          </a:p>
          <a:p>
            <a:r>
              <a:rPr lang="en-US" altLang="zh-CN" dirty="0"/>
              <a:t>#10 0xb79ae52b in </a:t>
            </a:r>
            <a:r>
              <a:rPr lang="en-US" altLang="zh-CN" dirty="0" err="1"/>
              <a:t>g_main_loop_run</a:t>
            </a:r>
            <a:r>
              <a:rPr lang="en-US" altLang="zh-CN" dirty="0"/>
              <a:t> () from /lib/i386-linux-gnu/libglib-2.0.so.0</a:t>
            </a:r>
          </a:p>
          <a:p>
            <a:r>
              <a:rPr lang="en-US" altLang="zh-CN" dirty="0"/>
              <a:t>#11 0xb7c96bff in </a:t>
            </a:r>
            <a:r>
              <a:rPr lang="en-US" altLang="zh-CN" dirty="0" err="1"/>
              <a:t>gtk_main</a:t>
            </a:r>
            <a:r>
              <a:rPr lang="en-US" altLang="zh-CN" dirty="0"/>
              <a:t> () from /</a:t>
            </a:r>
            <a:r>
              <a:rPr lang="en-US" altLang="zh-CN" dirty="0" err="1"/>
              <a:t>usr</a:t>
            </a:r>
            <a:r>
              <a:rPr lang="en-US" altLang="zh-CN" dirty="0"/>
              <a:t>/lib/i386-linux-gnu/libgtk-x11-2.0.so.0</a:t>
            </a:r>
          </a:p>
          <a:p>
            <a:r>
              <a:rPr lang="en-US" altLang="zh-CN" dirty="0"/>
              <a:t>#12 0x0804a650 in main (</a:t>
            </a:r>
            <a:r>
              <a:rPr lang="en-US" altLang="zh-CN" dirty="0" err="1"/>
              <a:t>argc</a:t>
            </a:r>
            <a:r>
              <a:rPr lang="en-US" altLang="zh-CN" dirty="0"/>
              <a:t>=1, </a:t>
            </a:r>
            <a:r>
              <a:rPr lang="en-US" altLang="zh-CN" dirty="0" err="1"/>
              <a:t>argv</a:t>
            </a:r>
            <a:r>
              <a:rPr lang="en-US" altLang="zh-CN" dirty="0"/>
              <a:t>=0xbffff404) at gemalloc.c:301</a:t>
            </a:r>
          </a:p>
          <a:p>
            <a:r>
              <a:rPr lang="en-US" altLang="zh-CN" dirty="0"/>
              <a:t>(</a:t>
            </a:r>
            <a:r>
              <a:rPr lang="en-US" altLang="zh-CN" dirty="0" err="1"/>
              <a:t>gdb</a:t>
            </a:r>
            <a:r>
              <a:rPr lang="en-US" altLang="zh-CN" dirty="0"/>
              <a:t>) n</a:t>
            </a:r>
          </a:p>
          <a:p>
            <a:r>
              <a:rPr lang="en-US" altLang="zh-CN" dirty="0"/>
              <a:t>3387	  if (hook != NULL) {</a:t>
            </a:r>
          </a:p>
          <a:p>
            <a:r>
              <a:rPr lang="en-US" altLang="zh-CN" dirty="0"/>
              <a:t>(</a:t>
            </a:r>
            <a:r>
              <a:rPr lang="en-US" altLang="zh-CN" dirty="0" err="1"/>
              <a:t>gdb</a:t>
            </a:r>
            <a:r>
              <a:rPr lang="en-US" altLang="zh-CN" dirty="0"/>
              <a:t>) </a:t>
            </a:r>
          </a:p>
          <a:p>
            <a:r>
              <a:rPr lang="en-US" altLang="zh-CN" dirty="0"/>
              <a:t>3392	  if (mem == 0)                              /* free(0) has no effect */</a:t>
            </a:r>
          </a:p>
          <a:p>
            <a:r>
              <a:rPr lang="en-US" altLang="zh-CN" dirty="0"/>
              <a:t>(</a:t>
            </a:r>
            <a:r>
              <a:rPr lang="en-US" altLang="zh-CN" dirty="0" err="1"/>
              <a:t>gdb</a:t>
            </a:r>
            <a:r>
              <a:rPr lang="en-US" altLang="zh-CN" dirty="0"/>
              <a:t>) </a:t>
            </a:r>
          </a:p>
          <a:p>
            <a:r>
              <a:rPr lang="en-US" altLang="zh-CN" dirty="0"/>
              <a:t>3395	  p = mem2chunk(mem);</a:t>
            </a:r>
          </a:p>
          <a:p>
            <a:r>
              <a:rPr lang="en-US" altLang="zh-CN" dirty="0"/>
              <a:t>(</a:t>
            </a:r>
            <a:r>
              <a:rPr lang="en-US" altLang="zh-CN" dirty="0" err="1"/>
              <a:t>gdb</a:t>
            </a:r>
            <a:r>
              <a:rPr lang="en-US" altLang="zh-CN" dirty="0"/>
              <a:t>) </a:t>
            </a:r>
          </a:p>
          <a:p>
            <a:r>
              <a:rPr lang="en-US" altLang="zh-CN" dirty="0"/>
              <a:t>3398	  if (</a:t>
            </a:r>
            <a:r>
              <a:rPr lang="en-US" altLang="zh-CN" dirty="0" err="1"/>
              <a:t>chunk_is_mmapped</a:t>
            </a:r>
            <a:r>
              <a:rPr lang="en-US" altLang="zh-CN" dirty="0"/>
              <a:t>(p))                       /* release </a:t>
            </a:r>
            <a:r>
              <a:rPr lang="en-US" altLang="zh-CN" dirty="0" err="1"/>
              <a:t>mmapped</a:t>
            </a:r>
            <a:r>
              <a:rPr lang="en-US" altLang="zh-CN" dirty="0"/>
              <a:t> memory. */</a:t>
            </a:r>
          </a:p>
          <a:p>
            <a:r>
              <a:rPr lang="en-US" altLang="zh-CN" dirty="0"/>
              <a:t>(</a:t>
            </a:r>
            <a:r>
              <a:rPr lang="en-US" altLang="zh-CN" dirty="0" err="1"/>
              <a:t>gdb</a:t>
            </a:r>
            <a:r>
              <a:rPr lang="en-US" altLang="zh-CN" dirty="0"/>
              <a:t>) p </a:t>
            </a:r>
            <a:r>
              <a:rPr lang="en-US" altLang="zh-CN" dirty="0" err="1"/>
              <a:t>p</a:t>
            </a:r>
            <a:endParaRPr lang="en-US" altLang="zh-CN" dirty="0"/>
          </a:p>
          <a:p>
            <a:r>
              <a:rPr lang="en-US" altLang="zh-CN" dirty="0"/>
              <a:t>$90 = (</a:t>
            </a:r>
            <a:r>
              <a:rPr lang="en-US" altLang="zh-CN" dirty="0" err="1"/>
              <a:t>mchunkptr</a:t>
            </a:r>
            <a:r>
              <a:rPr lang="en-US" altLang="zh-CN" dirty="0"/>
              <a:t>) 0x80f3d40</a:t>
            </a:r>
          </a:p>
          <a:p>
            <a:r>
              <a:rPr lang="en-US" altLang="zh-CN" dirty="0"/>
              <a:t>(</a:t>
            </a:r>
            <a:r>
              <a:rPr lang="en-US" altLang="zh-CN" dirty="0" err="1"/>
              <a:t>gdb</a:t>
            </a:r>
            <a:r>
              <a:rPr lang="en-US" altLang="zh-CN" dirty="0"/>
              <a:t>) p *p</a:t>
            </a:r>
          </a:p>
          <a:p>
            <a:r>
              <a:rPr lang="en-US" altLang="zh-CN" dirty="0"/>
              <a:t>$91 = {</a:t>
            </a:r>
            <a:r>
              <a:rPr lang="en-US" altLang="zh-CN" dirty="0" err="1"/>
              <a:t>prev_size</a:t>
            </a:r>
            <a:r>
              <a:rPr lang="en-US" altLang="zh-CN" dirty="0"/>
              <a:t> = 55, </a:t>
            </a:r>
            <a:r>
              <a:rPr lang="en-US" altLang="zh-CN" sz="2800" dirty="0"/>
              <a:t>size = 17</a:t>
            </a:r>
            <a:r>
              <a:rPr lang="en-US" altLang="zh-CN" dirty="0"/>
              <a:t>, </a:t>
            </a:r>
            <a:r>
              <a:rPr lang="en-US" altLang="zh-CN" dirty="0" err="1"/>
              <a:t>fd</a:t>
            </a:r>
            <a:r>
              <a:rPr lang="en-US" altLang="zh-CN" dirty="0"/>
              <a:t> = 0x80f33c8, </a:t>
            </a:r>
            <a:r>
              <a:rPr lang="en-US" altLang="zh-CN" dirty="0" err="1"/>
              <a:t>bk</a:t>
            </a:r>
            <a:r>
              <a:rPr lang="en-US" altLang="zh-CN" dirty="0"/>
              <a:t> = 0x80ce818}</a:t>
            </a:r>
          </a:p>
        </p:txBody>
      </p:sp>
    </p:spTree>
    <p:extLst>
      <p:ext uri="{BB962C8B-B14F-4D97-AF65-F5344CB8AC3E}">
        <p14:creationId xmlns:p14="http://schemas.microsoft.com/office/powerpoint/2010/main" val="3195129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D2E37FC-2FE0-4DAE-B360-20A141FDA5F0}"/>
              </a:ext>
            </a:extLst>
          </p:cNvPr>
          <p:cNvSpPr/>
          <p:nvPr/>
        </p:nvSpPr>
        <p:spPr>
          <a:xfrm>
            <a:off x="646111" y="2100402"/>
            <a:ext cx="14170325" cy="2862322"/>
          </a:xfrm>
          <a:prstGeom prst="rect">
            <a:avLst/>
          </a:prstGeom>
        </p:spPr>
        <p:txBody>
          <a:bodyPr wrap="square">
            <a:spAutoFit/>
          </a:bodyPr>
          <a:lstStyle/>
          <a:p>
            <a:r>
              <a:rPr lang="en-US" altLang="zh-CN" dirty="0"/>
              <a:t>(</a:t>
            </a:r>
            <a:r>
              <a:rPr lang="en-US" altLang="zh-CN" dirty="0" err="1"/>
              <a:t>gdb</a:t>
            </a:r>
            <a:r>
              <a:rPr lang="en-US" altLang="zh-CN" dirty="0"/>
              <a:t>) n</a:t>
            </a:r>
          </a:p>
          <a:p>
            <a:r>
              <a:rPr lang="en-US" altLang="zh-CN" dirty="0"/>
              <a:t>3405	  </a:t>
            </a:r>
            <a:r>
              <a:rPr lang="en-US" altLang="zh-CN" dirty="0" err="1"/>
              <a:t>ar_ptr</a:t>
            </a:r>
            <a:r>
              <a:rPr lang="en-US" altLang="zh-CN" dirty="0"/>
              <a:t> = </a:t>
            </a:r>
            <a:r>
              <a:rPr lang="en-US" altLang="zh-CN" dirty="0" err="1"/>
              <a:t>arena_for_chunk</a:t>
            </a:r>
            <a:r>
              <a:rPr lang="en-US" altLang="zh-CN" dirty="0"/>
              <a:t>(p);</a:t>
            </a:r>
          </a:p>
          <a:p>
            <a:r>
              <a:rPr lang="en-US" altLang="zh-CN" dirty="0"/>
              <a:t>(</a:t>
            </a:r>
            <a:r>
              <a:rPr lang="en-US" altLang="zh-CN" dirty="0" err="1"/>
              <a:t>gdb</a:t>
            </a:r>
            <a:r>
              <a:rPr lang="en-US" altLang="zh-CN" dirty="0"/>
              <a:t>) s</a:t>
            </a:r>
          </a:p>
          <a:p>
            <a:r>
              <a:rPr lang="en-US" altLang="zh-CN" dirty="0"/>
              <a:t>3407	  if(!</a:t>
            </a:r>
            <a:r>
              <a:rPr lang="en-US" altLang="zh-CN" dirty="0" err="1"/>
              <a:t>mutex_trylock</a:t>
            </a:r>
            <a:r>
              <a:rPr lang="en-US" altLang="zh-CN" dirty="0"/>
              <a:t>(&amp;</a:t>
            </a:r>
            <a:r>
              <a:rPr lang="en-US" altLang="zh-CN" dirty="0" err="1"/>
              <a:t>ar_ptr</a:t>
            </a:r>
            <a:r>
              <a:rPr lang="en-US" altLang="zh-CN" dirty="0"/>
              <a:t>-&gt;mutex))</a:t>
            </a:r>
          </a:p>
          <a:p>
            <a:r>
              <a:rPr lang="en-US" altLang="zh-CN" dirty="0"/>
              <a:t>(</a:t>
            </a:r>
            <a:r>
              <a:rPr lang="en-US" altLang="zh-CN" dirty="0" err="1"/>
              <a:t>gdb</a:t>
            </a:r>
            <a:r>
              <a:rPr lang="en-US" altLang="zh-CN" dirty="0"/>
              <a:t>) macro expand </a:t>
            </a:r>
            <a:r>
              <a:rPr lang="en-US" altLang="zh-CN" dirty="0" err="1"/>
              <a:t>arena_for_chunk</a:t>
            </a:r>
            <a:r>
              <a:rPr lang="en-US" altLang="zh-CN" dirty="0"/>
              <a:t>(p)</a:t>
            </a:r>
          </a:p>
          <a:p>
            <a:r>
              <a:rPr lang="en-US" altLang="zh-CN" dirty="0"/>
              <a:t>expands to: (((p)-&gt;size &amp; 0x4) ? ((</a:t>
            </a:r>
            <a:r>
              <a:rPr lang="en-US" altLang="zh-CN" dirty="0" err="1"/>
              <a:t>heap_info</a:t>
            </a:r>
            <a:r>
              <a:rPr lang="en-US" altLang="zh-CN" dirty="0"/>
              <a:t> *)((unsigned long)(p) &amp; ~((1024*1024)-1)))-&gt;</a:t>
            </a:r>
            <a:r>
              <a:rPr lang="en-US" altLang="zh-CN" dirty="0" err="1"/>
              <a:t>ar_ptr</a:t>
            </a:r>
            <a:r>
              <a:rPr lang="en-US" altLang="zh-CN" dirty="0"/>
              <a:t> : &amp;</a:t>
            </a:r>
            <a:r>
              <a:rPr lang="en-US" altLang="zh-CN" dirty="0" err="1"/>
              <a:t>main_arena</a:t>
            </a:r>
            <a:r>
              <a:rPr lang="en-US" altLang="zh-CN" dirty="0"/>
              <a:t>)</a:t>
            </a:r>
          </a:p>
          <a:p>
            <a:r>
              <a:rPr lang="en-US" altLang="zh-CN" dirty="0"/>
              <a:t>(</a:t>
            </a:r>
            <a:r>
              <a:rPr lang="en-US" altLang="zh-CN" dirty="0" err="1"/>
              <a:t>gdb</a:t>
            </a:r>
            <a:r>
              <a:rPr lang="en-US" altLang="zh-CN" dirty="0"/>
              <a:t>) n</a:t>
            </a:r>
          </a:p>
          <a:p>
            <a:r>
              <a:rPr lang="en-US" altLang="zh-CN" dirty="0"/>
              <a:t>3408	    ++(</a:t>
            </a:r>
            <a:r>
              <a:rPr lang="en-US" altLang="zh-CN" dirty="0" err="1"/>
              <a:t>ar_ptr</a:t>
            </a:r>
            <a:r>
              <a:rPr lang="en-US" altLang="zh-CN" dirty="0"/>
              <a:t>-&gt;</a:t>
            </a:r>
            <a:r>
              <a:rPr lang="en-US" altLang="zh-CN" dirty="0" err="1"/>
              <a:t>stat_lock_direct</a:t>
            </a:r>
            <a:r>
              <a:rPr lang="en-US" altLang="zh-CN" dirty="0"/>
              <a:t>);</a:t>
            </a:r>
          </a:p>
          <a:p>
            <a:r>
              <a:rPr lang="en-US" altLang="zh-CN" dirty="0"/>
              <a:t>(</a:t>
            </a:r>
            <a:r>
              <a:rPr lang="en-US" altLang="zh-CN" dirty="0" err="1"/>
              <a:t>gdb</a:t>
            </a:r>
            <a:r>
              <a:rPr lang="en-US" altLang="zh-CN" dirty="0"/>
              <a:t>) </a:t>
            </a:r>
          </a:p>
          <a:p>
            <a:r>
              <a:rPr lang="en-US" altLang="zh-CN" dirty="0"/>
              <a:t>3416	  _</a:t>
            </a:r>
            <a:r>
              <a:rPr lang="en-US" altLang="zh-CN" dirty="0" err="1"/>
              <a:t>int_free</a:t>
            </a:r>
            <a:r>
              <a:rPr lang="en-US" altLang="zh-CN" dirty="0"/>
              <a:t>(</a:t>
            </a:r>
            <a:r>
              <a:rPr lang="en-US" altLang="zh-CN" dirty="0" err="1"/>
              <a:t>ar_ptr</a:t>
            </a:r>
            <a:r>
              <a:rPr lang="en-US" altLang="zh-CN" dirty="0"/>
              <a:t>, mem);</a:t>
            </a:r>
          </a:p>
        </p:txBody>
      </p:sp>
      <p:sp>
        <p:nvSpPr>
          <p:cNvPr id="3" name="标题 2">
            <a:extLst>
              <a:ext uri="{FF2B5EF4-FFF2-40B4-BE49-F238E27FC236}">
                <a16:creationId xmlns:a16="http://schemas.microsoft.com/office/drawing/2014/main" id="{C0CFD6F6-7E19-4B2C-8A27-9966133493BB}"/>
              </a:ext>
            </a:extLst>
          </p:cNvPr>
          <p:cNvSpPr>
            <a:spLocks noGrp="1"/>
          </p:cNvSpPr>
          <p:nvPr>
            <p:ph type="title"/>
          </p:nvPr>
        </p:nvSpPr>
        <p:spPr/>
        <p:txBody>
          <a:bodyPr/>
          <a:lstStyle/>
          <a:p>
            <a:r>
              <a:rPr lang="zh-CN" altLang="en-US" dirty="0"/>
              <a:t>续</a:t>
            </a:r>
          </a:p>
        </p:txBody>
      </p:sp>
    </p:spTree>
    <p:extLst>
      <p:ext uri="{BB962C8B-B14F-4D97-AF65-F5344CB8AC3E}">
        <p14:creationId xmlns:p14="http://schemas.microsoft.com/office/powerpoint/2010/main" val="789899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AF808-5F2F-4693-BFD6-21049F2A45ED}"/>
              </a:ext>
            </a:extLst>
          </p:cNvPr>
          <p:cNvSpPr>
            <a:spLocks noGrp="1"/>
          </p:cNvSpPr>
          <p:nvPr>
            <p:ph type="title"/>
          </p:nvPr>
        </p:nvSpPr>
        <p:spPr/>
        <p:txBody>
          <a:bodyPr/>
          <a:lstStyle/>
          <a:p>
            <a:r>
              <a:rPr lang="en-US" altLang="zh-CN" dirty="0"/>
              <a:t>_</a:t>
            </a:r>
            <a:r>
              <a:rPr lang="en-US" altLang="zh-CN" dirty="0" err="1"/>
              <a:t>int_free</a:t>
            </a:r>
            <a:r>
              <a:rPr lang="en-US" altLang="zh-CN" dirty="0"/>
              <a:t> – </a:t>
            </a:r>
            <a:r>
              <a:rPr lang="zh-CN" altLang="en-US" dirty="0"/>
              <a:t>释放到</a:t>
            </a:r>
            <a:r>
              <a:rPr lang="en-US" altLang="zh-CN" dirty="0" err="1"/>
              <a:t>fastbin</a:t>
            </a:r>
            <a:endParaRPr lang="zh-CN" altLang="en-US" dirty="0"/>
          </a:p>
        </p:txBody>
      </p:sp>
      <p:sp>
        <p:nvSpPr>
          <p:cNvPr id="3" name="矩形 2">
            <a:extLst>
              <a:ext uri="{FF2B5EF4-FFF2-40B4-BE49-F238E27FC236}">
                <a16:creationId xmlns:a16="http://schemas.microsoft.com/office/drawing/2014/main" id="{21338E1B-E93A-4FC0-BB24-D8F82297042B}"/>
              </a:ext>
            </a:extLst>
          </p:cNvPr>
          <p:cNvSpPr/>
          <p:nvPr/>
        </p:nvSpPr>
        <p:spPr>
          <a:xfrm>
            <a:off x="646111" y="1502688"/>
            <a:ext cx="14170325" cy="5355312"/>
          </a:xfrm>
          <a:prstGeom prst="rect">
            <a:avLst/>
          </a:prstGeom>
        </p:spPr>
        <p:txBody>
          <a:bodyPr wrap="square">
            <a:spAutoFit/>
          </a:bodyPr>
          <a:lstStyle/>
          <a:p>
            <a:r>
              <a:rPr lang="en-US" altLang="zh-CN" dirty="0"/>
              <a:t>(</a:t>
            </a:r>
            <a:r>
              <a:rPr lang="en-US" altLang="zh-CN" dirty="0" err="1"/>
              <a:t>gdb</a:t>
            </a:r>
            <a:r>
              <a:rPr lang="en-US" altLang="zh-CN" dirty="0"/>
              <a:t>) s</a:t>
            </a:r>
          </a:p>
          <a:p>
            <a:r>
              <a:rPr lang="en-US" altLang="zh-CN" dirty="0"/>
              <a:t>_</a:t>
            </a:r>
            <a:r>
              <a:rPr lang="en-US" altLang="zh-CN" dirty="0" err="1"/>
              <a:t>int_free</a:t>
            </a:r>
            <a:r>
              <a:rPr lang="en-US" altLang="zh-CN" dirty="0"/>
              <a:t> (</a:t>
            </a:r>
            <a:r>
              <a:rPr lang="en-US" altLang="zh-CN" dirty="0" err="1"/>
              <a:t>av</a:t>
            </a:r>
            <a:r>
              <a:rPr lang="en-US" altLang="zh-CN" dirty="0"/>
              <a:t>=0x80521a0, mem=0x80f3d48) at malloc.c:4206</a:t>
            </a:r>
          </a:p>
          <a:p>
            <a:r>
              <a:rPr lang="en-US" altLang="zh-CN" dirty="0"/>
              <a:t>4206	  if (mem != 0) {</a:t>
            </a:r>
          </a:p>
          <a:p>
            <a:r>
              <a:rPr lang="en-US" altLang="zh-CN" dirty="0"/>
              <a:t>(</a:t>
            </a:r>
            <a:r>
              <a:rPr lang="en-US" altLang="zh-CN" dirty="0" err="1"/>
              <a:t>gdb</a:t>
            </a:r>
            <a:r>
              <a:rPr lang="en-US" altLang="zh-CN" dirty="0"/>
              <a:t>) n</a:t>
            </a:r>
          </a:p>
          <a:p>
            <a:r>
              <a:rPr lang="en-US" altLang="zh-CN" dirty="0"/>
              <a:t>4207	    p = mem2chunk(mem);</a:t>
            </a:r>
          </a:p>
          <a:p>
            <a:r>
              <a:rPr lang="en-US" altLang="zh-CN" dirty="0"/>
              <a:t>(</a:t>
            </a:r>
            <a:r>
              <a:rPr lang="en-US" altLang="zh-CN" dirty="0" err="1"/>
              <a:t>gdb</a:t>
            </a:r>
            <a:r>
              <a:rPr lang="en-US" altLang="zh-CN" dirty="0"/>
              <a:t>) </a:t>
            </a:r>
          </a:p>
          <a:p>
            <a:r>
              <a:rPr lang="en-US" altLang="zh-CN" dirty="0"/>
              <a:t>4208	    size = </a:t>
            </a:r>
            <a:r>
              <a:rPr lang="en-US" altLang="zh-CN" dirty="0" err="1"/>
              <a:t>chunksize</a:t>
            </a:r>
            <a:r>
              <a:rPr lang="en-US" altLang="zh-CN" dirty="0"/>
              <a:t>(p);</a:t>
            </a:r>
          </a:p>
          <a:p>
            <a:r>
              <a:rPr lang="en-US" altLang="zh-CN" dirty="0"/>
              <a:t>(</a:t>
            </a:r>
            <a:r>
              <a:rPr lang="en-US" altLang="zh-CN" dirty="0" err="1"/>
              <a:t>gdb</a:t>
            </a:r>
            <a:r>
              <a:rPr lang="en-US" altLang="zh-CN" dirty="0"/>
              <a:t>) </a:t>
            </a:r>
          </a:p>
          <a:p>
            <a:r>
              <a:rPr lang="en-US" altLang="zh-CN" dirty="0"/>
              <a:t>4217	    if ((unsigned long)(size) &lt;= (unsigned long)(</a:t>
            </a:r>
            <a:r>
              <a:rPr lang="en-US" altLang="zh-CN" dirty="0" err="1"/>
              <a:t>av</a:t>
            </a:r>
            <a:r>
              <a:rPr lang="en-US" altLang="zh-CN" dirty="0"/>
              <a:t>-&gt;</a:t>
            </a:r>
            <a:r>
              <a:rPr lang="en-US" altLang="zh-CN" dirty="0" err="1"/>
              <a:t>max_fast</a:t>
            </a:r>
            <a:r>
              <a:rPr lang="en-US" altLang="zh-CN" dirty="0"/>
              <a:t>)</a:t>
            </a:r>
          </a:p>
          <a:p>
            <a:r>
              <a:rPr lang="en-US" altLang="zh-CN" dirty="0"/>
              <a:t>(</a:t>
            </a:r>
            <a:r>
              <a:rPr lang="en-US" altLang="zh-CN" dirty="0" err="1"/>
              <a:t>gdb</a:t>
            </a:r>
            <a:r>
              <a:rPr lang="en-US" altLang="zh-CN" dirty="0"/>
              <a:t>) </a:t>
            </a:r>
          </a:p>
          <a:p>
            <a:r>
              <a:rPr lang="en-US" altLang="zh-CN" dirty="0"/>
              <a:t>4228	      </a:t>
            </a:r>
            <a:r>
              <a:rPr lang="en-US" altLang="zh-CN" dirty="0" err="1"/>
              <a:t>set_fastchunks</a:t>
            </a:r>
            <a:r>
              <a:rPr lang="en-US" altLang="zh-CN" dirty="0"/>
              <a:t>(</a:t>
            </a:r>
            <a:r>
              <a:rPr lang="en-US" altLang="zh-CN" dirty="0" err="1"/>
              <a:t>av</a:t>
            </a:r>
            <a:r>
              <a:rPr lang="en-US" altLang="zh-CN" dirty="0"/>
              <a:t>);</a:t>
            </a:r>
          </a:p>
          <a:p>
            <a:r>
              <a:rPr lang="en-US" altLang="zh-CN" dirty="0"/>
              <a:t>(</a:t>
            </a:r>
            <a:r>
              <a:rPr lang="en-US" altLang="zh-CN" dirty="0" err="1"/>
              <a:t>gdb</a:t>
            </a:r>
            <a:r>
              <a:rPr lang="en-US" altLang="zh-CN" dirty="0"/>
              <a:t>) </a:t>
            </a:r>
          </a:p>
          <a:p>
            <a:r>
              <a:rPr lang="en-US" altLang="zh-CN" dirty="0"/>
              <a:t>4229	      fb = &amp;(</a:t>
            </a:r>
            <a:r>
              <a:rPr lang="en-US" altLang="zh-CN" dirty="0" err="1"/>
              <a:t>av</a:t>
            </a:r>
            <a:r>
              <a:rPr lang="en-US" altLang="zh-CN" dirty="0"/>
              <a:t>-&gt;</a:t>
            </a:r>
            <a:r>
              <a:rPr lang="en-US" altLang="zh-CN" dirty="0" err="1"/>
              <a:t>fastbins</a:t>
            </a:r>
            <a:r>
              <a:rPr lang="en-US" altLang="zh-CN" dirty="0"/>
              <a:t>[</a:t>
            </a:r>
            <a:r>
              <a:rPr lang="en-US" altLang="zh-CN" dirty="0" err="1"/>
              <a:t>fastbin_index</a:t>
            </a:r>
            <a:r>
              <a:rPr lang="en-US" altLang="zh-CN" dirty="0"/>
              <a:t>(size)]);</a:t>
            </a:r>
          </a:p>
          <a:p>
            <a:r>
              <a:rPr lang="en-US" altLang="zh-CN" dirty="0"/>
              <a:t>(</a:t>
            </a:r>
            <a:r>
              <a:rPr lang="en-US" altLang="zh-CN" dirty="0" err="1"/>
              <a:t>gdb</a:t>
            </a:r>
            <a:r>
              <a:rPr lang="en-US" altLang="zh-CN" dirty="0"/>
              <a:t>) </a:t>
            </a:r>
          </a:p>
          <a:p>
            <a:r>
              <a:rPr lang="en-US" altLang="zh-CN" dirty="0"/>
              <a:t>4230	      p-&gt;</a:t>
            </a:r>
            <a:r>
              <a:rPr lang="en-US" altLang="zh-CN" dirty="0" err="1"/>
              <a:t>fd</a:t>
            </a:r>
            <a:r>
              <a:rPr lang="en-US" altLang="zh-CN" dirty="0"/>
              <a:t> = *fb;</a:t>
            </a:r>
          </a:p>
          <a:p>
            <a:r>
              <a:rPr lang="en-US" altLang="zh-CN" dirty="0"/>
              <a:t>(</a:t>
            </a:r>
            <a:r>
              <a:rPr lang="en-US" altLang="zh-CN" dirty="0" err="1"/>
              <a:t>gdb</a:t>
            </a:r>
            <a:r>
              <a:rPr lang="en-US" altLang="zh-CN" dirty="0"/>
              <a:t>) </a:t>
            </a:r>
          </a:p>
          <a:p>
            <a:r>
              <a:rPr lang="en-US" altLang="zh-CN" dirty="0"/>
              <a:t>4231	      *fb = p;</a:t>
            </a:r>
          </a:p>
          <a:p>
            <a:r>
              <a:rPr lang="en-US" altLang="zh-CN" dirty="0"/>
              <a:t>(</a:t>
            </a:r>
            <a:r>
              <a:rPr lang="en-US" altLang="zh-CN" dirty="0" err="1"/>
              <a:t>gdb</a:t>
            </a:r>
            <a:r>
              <a:rPr lang="en-US" altLang="zh-CN" dirty="0"/>
              <a:t>) </a:t>
            </a:r>
          </a:p>
          <a:p>
            <a:r>
              <a:rPr lang="en-US" altLang="zh-CN" dirty="0"/>
              <a:t>4347	}</a:t>
            </a:r>
          </a:p>
        </p:txBody>
      </p:sp>
      <p:sp>
        <p:nvSpPr>
          <p:cNvPr id="4" name="对话气泡: 圆角矩形 3">
            <a:extLst>
              <a:ext uri="{FF2B5EF4-FFF2-40B4-BE49-F238E27FC236}">
                <a16:creationId xmlns:a16="http://schemas.microsoft.com/office/drawing/2014/main" id="{C2FD816A-6ED6-443B-BC79-C9993AA23091}"/>
              </a:ext>
            </a:extLst>
          </p:cNvPr>
          <p:cNvSpPr/>
          <p:nvPr/>
        </p:nvSpPr>
        <p:spPr>
          <a:xfrm>
            <a:off x="6007883" y="5434642"/>
            <a:ext cx="1928419" cy="1099119"/>
          </a:xfrm>
          <a:prstGeom prst="wedgeRoundRectCallout">
            <a:avLst>
              <a:gd name="adj1" fmla="val -64618"/>
              <a:gd name="adj2" fmla="val -15897"/>
              <a:gd name="adj3" fmla="val 16667"/>
            </a:avLst>
          </a:prstGeom>
          <a:solidFill>
            <a:srgbClr val="00B0F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链表更新好就</a:t>
            </a:r>
            <a:r>
              <a:rPr lang="en-US" altLang="zh-CN" dirty="0"/>
              <a:t>OK</a:t>
            </a:r>
            <a:r>
              <a:rPr lang="zh-CN" altLang="en-US" dirty="0"/>
              <a:t>了，不必设置为空闲块</a:t>
            </a:r>
          </a:p>
        </p:txBody>
      </p:sp>
    </p:spTree>
    <p:extLst>
      <p:ext uri="{BB962C8B-B14F-4D97-AF65-F5344CB8AC3E}">
        <p14:creationId xmlns:p14="http://schemas.microsoft.com/office/powerpoint/2010/main" val="39692893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6965</TotalTime>
  <Words>14514</Words>
  <Application>Microsoft Office PowerPoint</Application>
  <PresentationFormat>宽屏</PresentationFormat>
  <Paragraphs>1605</Paragraphs>
  <Slides>129</Slides>
  <Notes>29</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129</vt:i4>
      </vt:variant>
    </vt:vector>
  </HeadingPairs>
  <TitlesOfParts>
    <vt:vector size="145" baseType="lpstr">
      <vt:lpstr>inherit</vt:lpstr>
      <vt:lpstr>Microsoft YaHei UI</vt:lpstr>
      <vt:lpstr>等线</vt:lpstr>
      <vt:lpstr>等线</vt:lpstr>
      <vt:lpstr>等线 Light</vt:lpstr>
      <vt:lpstr>隶书</vt:lpstr>
      <vt:lpstr>宋体</vt:lpstr>
      <vt:lpstr>微软雅黑</vt:lpstr>
      <vt:lpstr>幼圆</vt:lpstr>
      <vt:lpstr>Arial</vt:lpstr>
      <vt:lpstr>Calibri</vt:lpstr>
      <vt:lpstr>Calibri Light</vt:lpstr>
      <vt:lpstr>Century Gothic</vt:lpstr>
      <vt:lpstr>Wingdings 3</vt:lpstr>
      <vt:lpstr>Office 主题</vt:lpstr>
      <vt:lpstr>Ion</vt:lpstr>
      <vt:lpstr>PowerPoint 演示文稿</vt:lpstr>
      <vt:lpstr>PowerPoint 演示文稿</vt:lpstr>
      <vt:lpstr>PowerPoint 演示文稿</vt:lpstr>
      <vt:lpstr>内存问题是软件世界的住房问题</vt:lpstr>
      <vt:lpstr>PowerPoint 演示文稿</vt:lpstr>
      <vt:lpstr>从万米高空鸟瞰</vt:lpstr>
      <vt:lpstr>malloc()</vt:lpstr>
      <vt:lpstr>ptmalloc</vt:lpstr>
      <vt:lpstr>版本1的readme文件</vt:lpstr>
      <vt:lpstr>PowerPoint 演示文稿</vt:lpstr>
      <vt:lpstr>源文件(ptmalloc2)</vt:lpstr>
      <vt:lpstr>gemalloc</vt:lpstr>
      <vt:lpstr>PowerPoint 演示文稿</vt:lpstr>
      <vt:lpstr>Arena</vt:lpstr>
      <vt:lpstr>PowerPoint 演示文稿</vt:lpstr>
      <vt:lpstr>PowerPoint 演示文稿</vt:lpstr>
      <vt:lpstr>PowerPoint 演示文稿</vt:lpstr>
      <vt:lpstr>PowerPoint 演示文稿</vt:lpstr>
      <vt:lpstr>PowerPoint 演示文稿</vt:lpstr>
      <vt:lpstr>PowerPoint 演示文稿</vt:lpstr>
      <vt:lpstr>_heap_info</vt:lpstr>
      <vt:lpstr>Main arena布局</vt:lpstr>
      <vt:lpstr>Non-main arena布局</vt:lpstr>
      <vt:lpstr>PowerPoint 演示文稿</vt:lpstr>
      <vt:lpstr>PowerPoint 演示文稿</vt:lpstr>
      <vt:lpstr>PowerPoint 演示文稿</vt:lpstr>
      <vt:lpstr>获取arena和按需创建</vt:lpstr>
      <vt:lpstr>public_mALLOc(size_t bytes)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不忘初心</vt:lpstr>
      <vt:lpstr>PowerPoint 演示文稿</vt:lpstr>
      <vt:lpstr>创建过程</vt:lpstr>
      <vt:lpstr>源代码</vt:lpstr>
      <vt:lpstr>PowerPoint 演示文稿</vt:lpstr>
      <vt:lpstr>Arena小结</vt:lpstr>
      <vt:lpstr>他山之石，可以为错</vt:lpstr>
      <vt:lpstr>PowerPoint 演示文稿</vt:lpstr>
      <vt:lpstr>PowerPoint 演示文稿</vt:lpstr>
      <vt:lpstr>三大块代码</vt:lpstr>
      <vt:lpstr>主arena被触发扩容 </vt:lpstr>
      <vt:lpstr>PowerPoint 演示文稿</vt:lpstr>
      <vt:lpstr>brk</vt:lpstr>
      <vt:lpstr>更替top块</vt:lpstr>
      <vt:lpstr>PowerPoint 演示文稿</vt:lpstr>
      <vt:lpstr>PowerPoint 演示文稿</vt:lpstr>
      <vt:lpstr>PowerPoint 演示文稿</vt:lpstr>
      <vt:lpstr>PowerPoint 演示文稿</vt:lpstr>
      <vt:lpstr>辅Arena用mmap从内核批发内存</vt:lpstr>
      <vt:lpstr>创建第一个子堆</vt:lpstr>
      <vt:lpstr>PowerPoint 演示文稿</vt:lpstr>
      <vt:lpstr>创建第二个</vt:lpstr>
      <vt:lpstr>一个arena的两个子堆</vt:lpstr>
      <vt:lpstr>PowerPoint 演示文稿</vt:lpstr>
      <vt:lpstr>分配超大块</vt:lpstr>
      <vt:lpstr>分配超大块(&gt;=128KB)</vt:lpstr>
      <vt:lpstr>PowerPoint 演示文稿</vt:lpstr>
      <vt:lpstr>PowerPoint 演示文稿</vt:lpstr>
      <vt:lpstr>从外部接口到内部实现</vt:lpstr>
      <vt:lpstr>内部分配函数</vt:lpstr>
      <vt:lpstr>malloc_chunk</vt:lpstr>
      <vt:lpstr>Allocated chunk</vt:lpstr>
      <vt:lpstr>三个标志位</vt:lpstr>
      <vt:lpstr>看人下菜碟儿</vt:lpstr>
      <vt:lpstr>图书馆目录的怀旧情结</vt:lpstr>
      <vt:lpstr>细看卡片箱</vt:lpstr>
      <vt:lpstr>卡片箱中的卡片</vt:lpstr>
      <vt:lpstr>Bin（卡片箱）</vt:lpstr>
      <vt:lpstr>两类bin</vt:lpstr>
      <vt:lpstr>Bin总览</vt:lpstr>
      <vt:lpstr>fastbin</vt:lpstr>
      <vt:lpstr>Fastbin快照</vt:lpstr>
      <vt:lpstr>从fastbin中分配堆块</vt:lpstr>
      <vt:lpstr>Fastbin的块上限是可配置的</vt:lpstr>
      <vt:lpstr>av-&gt;max_fast为什么是72而不是88？</vt:lpstr>
      <vt:lpstr>格物</vt:lpstr>
      <vt:lpstr>PowerPoint 演示文稿</vt:lpstr>
      <vt:lpstr>PowerPoint 演示文稿</vt:lpstr>
      <vt:lpstr>常规bin</vt:lpstr>
      <vt:lpstr>普通bin（regular bin）</vt:lpstr>
      <vt:lpstr>PowerPoint 演示文稿</vt:lpstr>
      <vt:lpstr>从小箱分配</vt:lpstr>
      <vt:lpstr>格物</vt:lpstr>
      <vt:lpstr>小块分配过程</vt:lpstr>
      <vt:lpstr>跟踪malloc</vt:lpstr>
      <vt:lpstr>PowerPoint 演示文稿</vt:lpstr>
      <vt:lpstr>PowerPoint 演示文稿</vt:lpstr>
      <vt:lpstr>free</vt:lpstr>
      <vt:lpstr>看人下菜碟儿</vt:lpstr>
      <vt:lpstr>PowerPoint 演示文稿</vt:lpstr>
      <vt:lpstr>续</vt:lpstr>
      <vt:lpstr>_int_free – 释放到fastbin</vt:lpstr>
      <vt:lpstr>set_fastchunks</vt:lpstr>
      <vt:lpstr>直接返还超大块</vt:lpstr>
      <vt:lpstr>Free Chunk</vt:lpstr>
      <vt:lpstr>PowerPoint 演示文稿</vt:lpstr>
      <vt:lpstr>何时放入常规bin？</vt:lpstr>
      <vt:lpstr>PowerPoint 演示文稿</vt:lpstr>
      <vt:lpstr>PowerPoint 演示文稿</vt:lpstr>
      <vt:lpstr>PowerPoint 演示文稿</vt:lpstr>
      <vt:lpstr>free</vt:lpstr>
      <vt:lpstr>top</vt:lpstr>
      <vt:lpstr>PowerPoint 演示文稿</vt:lpstr>
      <vt:lpstr>堆陷阱</vt:lpstr>
      <vt:lpstr>PowerPoint 演示文稿</vt:lpstr>
      <vt:lpstr>Double Free</vt:lpstr>
      <vt:lpstr>第二次释放80字节的块</vt:lpstr>
      <vt:lpstr>二次释放8字节的块</vt:lpstr>
      <vt:lpstr>Double free超大块</vt:lpstr>
      <vt:lpstr>PowerPoint 演示文稿</vt:lpstr>
      <vt:lpstr>PowerPoint 演示文稿</vt:lpstr>
      <vt:lpstr>Valgrind </vt:lpstr>
      <vt:lpstr>基本原理</vt:lpstr>
      <vt:lpstr>包一层</vt:lpstr>
      <vt:lpstr>兼容gdb</vt:lpstr>
      <vt:lpstr>六大工具</vt:lpstr>
      <vt:lpstr>Memcheck: a memory error detector</vt:lpstr>
      <vt:lpstr>检测泄露</vt:lpstr>
      <vt:lpstr>泄露报告</vt:lpstr>
      <vt:lpstr>多次释放</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李肥</dc:creator>
  <cp:lastModifiedBy>yinkui zhang</cp:lastModifiedBy>
  <cp:revision>198</cp:revision>
  <dcterms:created xsi:type="dcterms:W3CDTF">2017-10-25T05:24:51Z</dcterms:created>
  <dcterms:modified xsi:type="dcterms:W3CDTF">2017-11-17T05:32:12Z</dcterms:modified>
</cp:coreProperties>
</file>